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745" y="1746885"/>
            <a:ext cx="81438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3469005"/>
            <a:ext cx="43815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57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1956260"/>
            <a:ext cx="218975" cy="20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651553"/>
            <a:ext cx="209454" cy="20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327797"/>
            <a:ext cx="218975" cy="209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4023091"/>
            <a:ext cx="209454" cy="20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3570" y="4708859"/>
            <a:ext cx="257057" cy="200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0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4396" y="3228471"/>
            <a:ext cx="209454" cy="2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3190" y="3228471"/>
            <a:ext cx="199933" cy="2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2462" y="3228471"/>
            <a:ext cx="199933" cy="2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50776" y="3228471"/>
            <a:ext cx="142809" cy="2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1008" y="3228471"/>
            <a:ext cx="199933" cy="200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3570" y="1947298"/>
            <a:ext cx="257057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633512"/>
            <a:ext cx="209454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3570" y="3319726"/>
            <a:ext cx="257057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4005940"/>
            <a:ext cx="209454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2132" y="4692155"/>
            <a:ext cx="209454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9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7140" y="2061419"/>
            <a:ext cx="1018710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42975" y="2728403"/>
            <a:ext cx="1056793" cy="22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4611" y="3385859"/>
            <a:ext cx="923504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85851" y="4071899"/>
            <a:ext cx="790214" cy="2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7008" y="4757940"/>
            <a:ext cx="885421" cy="209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2022-11-29T01:35:41Z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385F66B2E4BC4C15A0D5A24C0DE9A082</vt:lpwstr>
  </property>
</Properties>
</file>