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17195"/>
            <a:ext cx="9229090" cy="602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95" y="3430270"/>
            <a:ext cx="54387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999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769" y="3262319"/>
            <a:ext cx="1375040" cy="27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6991" y="4194764"/>
            <a:ext cx="866011" cy="27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6955" y="5199954"/>
            <a:ext cx="879232" cy="27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8774" y="6205143"/>
            <a:ext cx="1229603" cy="28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543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5290" y="1429469"/>
            <a:ext cx="984986" cy="33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9463" y="2384268"/>
            <a:ext cx="81043" cy="4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6588" y="2378028"/>
            <a:ext cx="1122136" cy="26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3381" y="3332827"/>
            <a:ext cx="81043" cy="43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2822" y="3326587"/>
            <a:ext cx="1178242" cy="26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8547" y="4275146"/>
            <a:ext cx="81043" cy="4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9056" y="4275146"/>
            <a:ext cx="991220" cy="33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6588" y="5223705"/>
            <a:ext cx="1159540" cy="26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01422" y="6203466"/>
            <a:ext cx="1346563" cy="29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377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8349" y="2576204"/>
            <a:ext cx="922284" cy="41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6065" y="3770067"/>
            <a:ext cx="922284" cy="41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5497" y="3762314"/>
            <a:ext cx="465017" cy="41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8821" y="4948425"/>
            <a:ext cx="434016" cy="3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0738" y="4940672"/>
            <a:ext cx="1356300" cy="41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2601" y="6111278"/>
            <a:ext cx="2053826" cy="43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45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0062" y="1182337"/>
            <a:ext cx="914340" cy="42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7831" y="2370288"/>
            <a:ext cx="4048105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8575" y="3558239"/>
            <a:ext cx="2047497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8651" y="4746191"/>
            <a:ext cx="5368819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6132" y="5934142"/>
            <a:ext cx="2985282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645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3003" y="3089103"/>
            <a:ext cx="5745274" cy="4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6400" y="5313045"/>
            <a:ext cx="773747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069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1988" y="1849470"/>
            <a:ext cx="3290545" cy="4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7005" y="3792220"/>
            <a:ext cx="339534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0010" y="5776595"/>
            <a:ext cx="526224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351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6040" y="2495550"/>
            <a:ext cx="530225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3495" y="4256405"/>
            <a:ext cx="336931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5405" y="5897880"/>
            <a:ext cx="283273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71FF117541D34A849007C83D9C656F98</vt:lpwstr>
  </property>
</Properties>
</file>