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404495"/>
            <a:ext cx="5683250" cy="6251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7045288" cy="4170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3745" y="1746885"/>
            <a:ext cx="8143875" cy="781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175" y="3425825"/>
            <a:ext cx="3295650" cy="866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22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81256" y="2060642"/>
            <a:ext cx="1056793" cy="342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50975" y="2089205"/>
            <a:ext cx="1428099" cy="314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81190" y="2793744"/>
            <a:ext cx="1047272" cy="342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46247" y="2793744"/>
            <a:ext cx="1237685" cy="276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00297" y="3517325"/>
            <a:ext cx="1056793" cy="285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84330" y="3517325"/>
            <a:ext cx="1247206" cy="352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86911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10102" y="2137078"/>
            <a:ext cx="193934" cy="201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81371" y="3158202"/>
            <a:ext cx="237030" cy="201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10102" y="4445393"/>
            <a:ext cx="193934" cy="208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81371" y="5739775"/>
            <a:ext cx="237030" cy="201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1695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0530" y="1080000"/>
            <a:ext cx="11520000" cy="4195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930563" y="3797711"/>
            <a:ext cx="409388" cy="267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7843554" y="2329193"/>
            <a:ext cx="409388" cy="276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8214860" y="3063452"/>
            <a:ext cx="761652" cy="276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8329108" y="3797711"/>
            <a:ext cx="437950" cy="267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8300720" y="4437380"/>
            <a:ext cx="1304290" cy="428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080" y="116840"/>
            <a:ext cx="5575300" cy="6494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60033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52705"/>
            <a:ext cx="5533390" cy="6752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2022-11-29T01:35:06Z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0F2998874E284B05A89A0E237A2CD995</vt:lpwstr>
  </property>
</Properties>
</file>