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2" r:id="rId5"/>
    <p:sldId id="273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443230"/>
            <a:ext cx="6316980" cy="6343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548640"/>
            <a:ext cx="6167120" cy="6217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180" y="476885"/>
            <a:ext cx="6469380" cy="6203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23745" y="1746885"/>
            <a:ext cx="8143875" cy="781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0" y="3420745"/>
            <a:ext cx="339090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05223" y="3644046"/>
            <a:ext cx="8720925" cy="1086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55656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62238" y="1944000"/>
            <a:ext cx="244284" cy="2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70963" y="3183272"/>
            <a:ext cx="235559" cy="24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0963" y="4422545"/>
            <a:ext cx="235559" cy="253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70963" y="5661818"/>
            <a:ext cx="235559" cy="244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64735"/>
            <a:ext cx="9721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1080000"/>
            <a:ext cx="11520000" cy="3238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1998" y="1184772"/>
            <a:ext cx="361785" cy="3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1518" y="1861030"/>
            <a:ext cx="352264" cy="3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0560" y="2537288"/>
            <a:ext cx="361785" cy="33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0560" y="3213546"/>
            <a:ext cx="352264" cy="333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1998" y="3889804"/>
            <a:ext cx="361785" cy="3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69123" cy="4255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332740"/>
            <a:ext cx="6464300" cy="638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6969122" cy="3570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2022-11-29T01:33:56Z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9C44C77B81614A31BB11AF2D09D9C0BB</vt:lpwstr>
  </property>
</Properties>
</file>