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50082" cy="535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8038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463925"/>
            <a:ext cx="35052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752" y="1967543"/>
            <a:ext cx="257057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2597413"/>
            <a:ext cx="266578" cy="27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3236826"/>
            <a:ext cx="266578" cy="27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3876240"/>
            <a:ext cx="266578" cy="27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2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0429" y="2023345"/>
            <a:ext cx="523636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2231" y="2595069"/>
            <a:ext cx="733090" cy="2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7355" y="3223966"/>
            <a:ext cx="533157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8264" y="3871920"/>
            <a:ext cx="1037752" cy="2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4033" y="4586575"/>
            <a:ext cx="399867" cy="2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4545" y="5139242"/>
            <a:ext cx="723570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86315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23740" y="1083721"/>
            <a:ext cx="192605" cy="19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3414" y="1561937"/>
            <a:ext cx="214006" cy="19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0939" y="2518368"/>
            <a:ext cx="178338" cy="19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0648" y="4916584"/>
            <a:ext cx="242540" cy="19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74980" y="5387662"/>
            <a:ext cx="199739" cy="20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0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50776" y="2910939"/>
            <a:ext cx="1399537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3157" y="3549860"/>
            <a:ext cx="894942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3685" y="4112493"/>
            <a:ext cx="533157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17024" y="4150637"/>
            <a:ext cx="1171041" cy="247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9471" y="4760950"/>
            <a:ext cx="1037752" cy="2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84066" y="4760950"/>
            <a:ext cx="866380" cy="2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70" y="116840"/>
            <a:ext cx="5426710" cy="654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50800"/>
            <a:ext cx="5473700" cy="675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25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2022-11-29T01:28:48Z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33FA20E6949C482E9D4309A0721B0335</vt:lpwstr>
  </property>
</Properties>
</file>