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89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4049" y="1651939"/>
            <a:ext cx="199933" cy="219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34049" y="2147620"/>
            <a:ext cx="238016" cy="209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24528" y="2633769"/>
            <a:ext cx="257057" cy="209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34049" y="3110385"/>
            <a:ext cx="218975" cy="219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24528" y="3596534"/>
            <a:ext cx="228495" cy="219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05960"/>
            <a:ext cx="959879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47919" y="1481827"/>
            <a:ext cx="198322" cy="182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39986" y="2283150"/>
            <a:ext cx="214187" cy="182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47919" y="3084472"/>
            <a:ext cx="166590" cy="182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87583" y="4298356"/>
            <a:ext cx="182456" cy="174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39986" y="5504307"/>
            <a:ext cx="190389" cy="190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1095724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5795" y="1080000"/>
            <a:ext cx="11520000" cy="4820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60935" y="1289578"/>
            <a:ext cx="266578" cy="219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89497" y="2242207"/>
            <a:ext cx="218975" cy="219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79976" y="3194836"/>
            <a:ext cx="228495" cy="219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89497" y="4147464"/>
            <a:ext cx="218975" cy="219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79976" y="5100093"/>
            <a:ext cx="228495" cy="219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05960"/>
            <a:ext cx="109102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87236" y="5895803"/>
            <a:ext cx="4923121" cy="252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96252" y="4983953"/>
            <a:ext cx="10053627" cy="261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87236" y="5426336"/>
            <a:ext cx="10062644" cy="270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37255" y="4523514"/>
            <a:ext cx="9512625" cy="270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0995" y="2327910"/>
            <a:ext cx="6429375" cy="1914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111576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20186" y="2950022"/>
            <a:ext cx="230529" cy="203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68721" y="2950022"/>
            <a:ext cx="230529" cy="203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44920" y="2950022"/>
            <a:ext cx="184423" cy="203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93456" y="2950022"/>
            <a:ext cx="184423" cy="203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605106" y="2950022"/>
            <a:ext cx="230529" cy="203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20809" y="3965407"/>
            <a:ext cx="184423" cy="203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20809" y="4473099"/>
            <a:ext cx="184423" cy="203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02367" y="4980791"/>
            <a:ext cx="221308" cy="203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02367" y="5488484"/>
            <a:ext cx="221308" cy="203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402367" y="5996176"/>
            <a:ext cx="221308" cy="212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1"/>
          <p:cNvSpPr/>
          <p:nvPr/>
        </p:nvSpPr>
        <p:spPr bwMode="white">
          <a:xfrm>
            <a:off x="10416540" y="262890"/>
            <a:ext cx="1267460" cy="1290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05960"/>
            <a:ext cx="96290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00928" y="1087536"/>
            <a:ext cx="214864" cy="183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00928" y="1963885"/>
            <a:ext cx="190990" cy="183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16844" y="2410026"/>
            <a:ext cx="175074" cy="175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16844" y="2848200"/>
            <a:ext cx="175074" cy="175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00928" y="3286374"/>
            <a:ext cx="214864" cy="175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94250" y="4106545"/>
            <a:ext cx="660400" cy="273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51969" y="4608864"/>
            <a:ext cx="1026572" cy="175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55720" y="5039072"/>
            <a:ext cx="899245" cy="231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37562" y="5485213"/>
            <a:ext cx="668465" cy="223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250620" y="5923387"/>
            <a:ext cx="572970" cy="183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49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2611" y="2166435"/>
            <a:ext cx="257057" cy="219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81652" y="2671532"/>
            <a:ext cx="228495" cy="219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62611" y="3176630"/>
            <a:ext cx="257057" cy="209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91173" y="3672197"/>
            <a:ext cx="218975" cy="219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91173" y="4177294"/>
            <a:ext cx="218975" cy="209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102503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55350" y="1154563"/>
            <a:ext cx="194840" cy="186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55350" y="2045284"/>
            <a:ext cx="194840" cy="186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46879" y="2927523"/>
            <a:ext cx="203312" cy="195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46879" y="4267847"/>
            <a:ext cx="203312" cy="195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46879" y="5158569"/>
            <a:ext cx="203312" cy="195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8775" y="864735"/>
            <a:ext cx="11520000" cy="5485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2477" y="1045694"/>
            <a:ext cx="218975" cy="209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92956" y="2045731"/>
            <a:ext cx="228495" cy="219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02477" y="3550550"/>
            <a:ext cx="218975" cy="209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92956" y="4550588"/>
            <a:ext cx="228495" cy="219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73915" y="5550626"/>
            <a:ext cx="266578" cy="219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44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00297" y="1766404"/>
            <a:ext cx="942545" cy="266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14905" y="2219325"/>
            <a:ext cx="685800" cy="299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2650355"/>
            <a:ext cx="11520000" cy="1557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583696" y="2841454"/>
            <a:ext cx="618842" cy="267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4345018" y="3319203"/>
            <a:ext cx="1532826" cy="277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2412324" y="3835172"/>
            <a:ext cx="704528" cy="191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46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23435" y="3079750"/>
            <a:ext cx="799465" cy="278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66809" y="3567571"/>
            <a:ext cx="904462" cy="276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38181" y="4063180"/>
            <a:ext cx="1047272" cy="26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47371" y="4539726"/>
            <a:ext cx="361785" cy="219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38049" y="5025803"/>
            <a:ext cx="685487" cy="219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2022-11-28T02:53:31Z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0E46394607F24B869B0C83A5592ECD8C</vt:lpwstr>
  </property>
</Properties>
</file>