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3322" y="3101419"/>
            <a:ext cx="428429" cy="18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1553" y="3072814"/>
            <a:ext cx="1161520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4479" y="3644914"/>
            <a:ext cx="618842" cy="200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3123" y="3587704"/>
            <a:ext cx="1123438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2512" y="4112129"/>
            <a:ext cx="561719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3487" y="4112129"/>
            <a:ext cx="952066" cy="25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23471" y="4627019"/>
            <a:ext cx="418909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1636" y="4627019"/>
            <a:ext cx="618842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14545" y="5141909"/>
            <a:ext cx="656925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37785" y="5199119"/>
            <a:ext cx="666446" cy="162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672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2066" y="1975089"/>
            <a:ext cx="4408066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2066" y="2995136"/>
            <a:ext cx="3475041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1107" y="4043782"/>
            <a:ext cx="3970115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2066" y="5063828"/>
            <a:ext cx="4160528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1107" y="6122007"/>
            <a:ext cx="3360793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832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1077" y="6087072"/>
            <a:ext cx="214864" cy="206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0936" y="6087072"/>
            <a:ext cx="188006" cy="19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3936" y="6087072"/>
            <a:ext cx="223816" cy="19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4842" y="6087072"/>
            <a:ext cx="250674" cy="19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0512" y="6087072"/>
            <a:ext cx="205911" cy="19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9730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271" y="4195366"/>
            <a:ext cx="181372" cy="19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3134" y="4676122"/>
            <a:ext cx="217646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3134" y="5165949"/>
            <a:ext cx="217646" cy="19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3134" y="5646705"/>
            <a:ext cx="217646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3134" y="6136532"/>
            <a:ext cx="217646" cy="19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0793" y="3263569"/>
            <a:ext cx="637884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264" y="3263569"/>
            <a:ext cx="637884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2132" y="3263569"/>
            <a:ext cx="761652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9272" y="3263569"/>
            <a:ext cx="771173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16892" y="3263569"/>
            <a:ext cx="780694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0512" y="3845219"/>
            <a:ext cx="8540033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4528" y="4350587"/>
            <a:ext cx="10558413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15008" y="4855954"/>
            <a:ext cx="1989818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71470" y="2452370"/>
            <a:ext cx="644842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02482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9814" y="1974382"/>
            <a:ext cx="186332" cy="1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2874" y="2550382"/>
            <a:ext cx="228680" cy="17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2874" y="3067087"/>
            <a:ext cx="228680" cy="1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9814" y="3600735"/>
            <a:ext cx="186332" cy="17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1344" y="4117440"/>
            <a:ext cx="194801" cy="19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6963" y="6192735"/>
            <a:ext cx="177862" cy="1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79466" y="6192735"/>
            <a:ext cx="186332" cy="17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8908" y="6192735"/>
            <a:ext cx="169392" cy="17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21411" y="6192735"/>
            <a:ext cx="177862" cy="1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59323" y="6192735"/>
            <a:ext cx="127044" cy="17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9192260" y="837565"/>
            <a:ext cx="1267460" cy="129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71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5966" y="1498224"/>
            <a:ext cx="218975" cy="20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5966" y="2089105"/>
            <a:ext cx="218975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6446" y="3270866"/>
            <a:ext cx="247537" cy="20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6446" y="4452628"/>
            <a:ext cx="228495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6446" y="5634389"/>
            <a:ext cx="257057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7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005425"/>
            <a:ext cx="2027900" cy="106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8175" y="3001010"/>
            <a:ext cx="4725035" cy="1078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2215991"/>
            <a:ext cx="209454" cy="20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2721937"/>
            <a:ext cx="247537" cy="20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3227883"/>
            <a:ext cx="247537" cy="20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049" y="3733829"/>
            <a:ext cx="247537" cy="20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4239775"/>
            <a:ext cx="209454" cy="21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0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1719017"/>
            <a:ext cx="209454" cy="209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5966" y="2224509"/>
            <a:ext cx="218975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6446" y="2739539"/>
            <a:ext cx="257057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5966" y="3235493"/>
            <a:ext cx="218975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3750522"/>
            <a:ext cx="209454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7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5966" y="1680411"/>
            <a:ext cx="228495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5966" y="3195734"/>
            <a:ext cx="228495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5966" y="4215479"/>
            <a:ext cx="257057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5487" y="5730802"/>
            <a:ext cx="209454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936490"/>
            <a:ext cx="106540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9460" y="1086214"/>
            <a:ext cx="202515" cy="19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1095" y="2046214"/>
            <a:ext cx="193710" cy="18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2290" y="2997407"/>
            <a:ext cx="202515" cy="20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2290" y="3957407"/>
            <a:ext cx="202515" cy="19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1095" y="4926214"/>
            <a:ext cx="193710" cy="18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2290" y="5877407"/>
            <a:ext cx="202515" cy="20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850,&quot;width&quot;:10155}"/>
</p:tagLst>
</file>

<file path=ppt/tags/tag2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3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2022-11-08T02:00:00Z</dcterms:created>
  <dcterms:modified xsi:type="dcterms:W3CDTF">2022-11-30T06:06:40Z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6010ACCB9FD048F684A9923786A07210</vt:lpwstr>
  </property>
</Properties>
</file>