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219"/>
        <p:guide pos="38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050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67008" y="4464400"/>
            <a:ext cx="2627702" cy="257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71603" y="5017344"/>
            <a:ext cx="1618512" cy="209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84991" y="5579822"/>
            <a:ext cx="1399537" cy="228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" name="Rectangle 4"/>
          <p:cNvSpPr/>
          <p:nvPr/>
        </p:nvSpPr>
        <p:spPr bwMode="white">
          <a:xfrm>
            <a:off x="7755768" y="4464400"/>
            <a:ext cx="1380495" cy="266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9697983" y="5026877"/>
            <a:ext cx="1294809" cy="257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3" grpId="0" bldLvl="0" animBg="1"/>
      <p:bldP spid="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189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14809" y="5508489"/>
            <a:ext cx="190413" cy="199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33057" y="5508489"/>
            <a:ext cx="218975" cy="199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60826" y="5508489"/>
            <a:ext cx="228495" cy="199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26677" y="5508489"/>
            <a:ext cx="190413" cy="199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0530" y="1080000"/>
            <a:ext cx="11520000" cy="4467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21174" y="1708669"/>
            <a:ext cx="1009190" cy="257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54662" y="2213509"/>
            <a:ext cx="761652" cy="257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25637" y="2213509"/>
            <a:ext cx="990148" cy="209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06728" y="2718349"/>
            <a:ext cx="875900" cy="257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78166" y="3223190"/>
            <a:ext cx="761652" cy="257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49141" y="3223190"/>
            <a:ext cx="990148" cy="209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49339" y="4232870"/>
            <a:ext cx="1475702" cy="257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01538" y="4728185"/>
            <a:ext cx="1885090" cy="257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225372" y="5242551"/>
            <a:ext cx="1180561" cy="238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05960"/>
            <a:ext cx="104710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33369" y="4576937"/>
            <a:ext cx="1289406" cy="233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45833" y="4576937"/>
            <a:ext cx="579800" cy="233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0764" y="5061990"/>
            <a:ext cx="735567" cy="207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30547" y="5495072"/>
            <a:ext cx="545185" cy="225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05526" y="5495072"/>
            <a:ext cx="285573" cy="190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84351" y="5495072"/>
            <a:ext cx="4941282" cy="225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09418" y="5954140"/>
            <a:ext cx="7935474" cy="233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8775" y="1080000"/>
            <a:ext cx="11520000" cy="4041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0692" y="3758319"/>
            <a:ext cx="11043966" cy="247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72460" y="3253155"/>
            <a:ext cx="6312198" cy="266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0692" y="4253951"/>
            <a:ext cx="11053487" cy="266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0692" y="4768645"/>
            <a:ext cx="8330578" cy="257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692650"/>
            <a:ext cx="109648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5199" y="4674760"/>
            <a:ext cx="5736165" cy="199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9032" y="5146445"/>
            <a:ext cx="10520834" cy="253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9032" y="5627201"/>
            <a:ext cx="10511773" cy="253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9032" y="6107957"/>
            <a:ext cx="6714848" cy="253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9375" y="1675130"/>
            <a:ext cx="6953250" cy="7810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3482975"/>
            <a:ext cx="6648450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25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71735" y="3261482"/>
            <a:ext cx="1075834" cy="247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24066" y="3766367"/>
            <a:ext cx="1885090" cy="266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23867" y="4280778"/>
            <a:ext cx="2142148" cy="257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91107" y="4785662"/>
            <a:ext cx="2104066" cy="266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03239" y="5300073"/>
            <a:ext cx="2637223" cy="266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03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24528" y="3843842"/>
            <a:ext cx="190413" cy="200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05487" y="4358488"/>
            <a:ext cx="228495" cy="200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05487" y="4863604"/>
            <a:ext cx="228495" cy="209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05487" y="5378251"/>
            <a:ext cx="228495" cy="209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05487" y="5883367"/>
            <a:ext cx="228495" cy="209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79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00694" y="3834205"/>
            <a:ext cx="218975" cy="209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81652" y="4863458"/>
            <a:ext cx="247537" cy="200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8775" y="1080000"/>
            <a:ext cx="11520000" cy="29865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73915" y="1213582"/>
            <a:ext cx="218975" cy="209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83436" y="2702068"/>
            <a:ext cx="209454" cy="200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370" y="332740"/>
            <a:ext cx="9794240" cy="6242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8775" y="1080000"/>
            <a:ext cx="11520000" cy="4041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64394" y="1308753"/>
            <a:ext cx="247537" cy="200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73915" y="2290485"/>
            <a:ext cx="228495" cy="209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73915" y="3291281"/>
            <a:ext cx="218975" cy="209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64394" y="4282545"/>
            <a:ext cx="247537" cy="200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08245"/>
            <a:ext cx="11520000" cy="25149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3645400"/>
            <a:ext cx="11520000" cy="25149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3446780" y="3641090"/>
            <a:ext cx="448310" cy="31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3103880" y="4058285"/>
            <a:ext cx="1047750" cy="408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6346825" y="4117340"/>
            <a:ext cx="1432560" cy="340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2790190" y="4603115"/>
            <a:ext cx="1289050" cy="363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2790825" y="5182235"/>
            <a:ext cx="1199515" cy="262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2809240" y="5611495"/>
            <a:ext cx="1031875" cy="347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6074410" y="5611495"/>
            <a:ext cx="728345" cy="347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2022-12-01T09:07:31Z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3E6C3BD020FE4E36807218AEAF56D19F</vt:lpwstr>
  </property>
</Properties>
</file>