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95" y="3411220"/>
            <a:ext cx="45243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4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020" y="936490"/>
            <a:ext cx="11520000" cy="5555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681" y="1108007"/>
            <a:ext cx="209454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2160" y="2756476"/>
            <a:ext cx="218975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681" y="3709348"/>
            <a:ext cx="209454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639" y="4671749"/>
            <a:ext cx="247537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6235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0394" y="3378690"/>
            <a:ext cx="175596" cy="19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4054" y="3817715"/>
            <a:ext cx="210715" cy="19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394" y="4265519"/>
            <a:ext cx="175596" cy="18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4054" y="4704544"/>
            <a:ext cx="210715" cy="18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0394" y="5143568"/>
            <a:ext cx="175596" cy="18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1559" y="6021617"/>
            <a:ext cx="807742" cy="23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36696" y="6021617"/>
            <a:ext cx="869201" cy="23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40879" y="6021617"/>
            <a:ext cx="746284" cy="23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F58F363495C648B3A96A4F49F3590D66</vt:lpwstr>
  </property>
</Properties>
</file>