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9375" y="1675130"/>
            <a:ext cx="6953250" cy="7810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3401695"/>
            <a:ext cx="461010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1520000" cy="5687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2611" y="1445276"/>
            <a:ext cx="218975" cy="209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2611" y="1997841"/>
            <a:ext cx="218975" cy="209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2132" y="2559933"/>
            <a:ext cx="209454" cy="20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3090" y="3112499"/>
            <a:ext cx="247537" cy="209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43570" y="3665064"/>
            <a:ext cx="257057" cy="209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05223" y="5999176"/>
            <a:ext cx="199933" cy="20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66413" y="5999176"/>
            <a:ext cx="190413" cy="20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27603" y="5999176"/>
            <a:ext cx="199933" cy="20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688793" y="5999176"/>
            <a:ext cx="190413" cy="20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859504" y="5999176"/>
            <a:ext cx="142809" cy="20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07229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0096" y="1457865"/>
            <a:ext cx="194963" cy="18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2372" y="2487388"/>
            <a:ext cx="230411" cy="18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1234" y="3516910"/>
            <a:ext cx="203825" cy="1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2372" y="4555308"/>
            <a:ext cx="230411" cy="18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11234" y="5584830"/>
            <a:ext cx="203825" cy="1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4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2611" y="1880543"/>
            <a:ext cx="228495" cy="200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1173" y="2433299"/>
            <a:ext cx="180892" cy="209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1173" y="2995585"/>
            <a:ext cx="180892" cy="200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2611" y="3548341"/>
            <a:ext cx="228495" cy="200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62611" y="4101097"/>
            <a:ext cx="228495" cy="200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2022-11-30T06:17:22Z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0CC2E918D3814C44A91D689CF196E9BF</vt:lpwstr>
  </property>
</Properties>
</file>