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384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3436" y="1184742"/>
            <a:ext cx="209454" cy="199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915" y="2041723"/>
            <a:ext cx="228495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915" y="2908226"/>
            <a:ext cx="218975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3915" y="4203220"/>
            <a:ext cx="228495" cy="20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3411220"/>
            <a:ext cx="26289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1718672"/>
            <a:ext cx="180892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157164"/>
            <a:ext cx="180892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595656"/>
            <a:ext cx="228495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3034148"/>
            <a:ext cx="180892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3472640"/>
            <a:ext cx="228495" cy="2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7074" y="2137005"/>
            <a:ext cx="561719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1983" y="2137005"/>
            <a:ext cx="618842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2137005"/>
            <a:ext cx="1199603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033" y="3013082"/>
            <a:ext cx="552198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3925" y="2955290"/>
            <a:ext cx="628650" cy="28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12231" y="3070217"/>
            <a:ext cx="723570" cy="190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6528" y="3889158"/>
            <a:ext cx="1275768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84925" y="3889158"/>
            <a:ext cx="771173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31272" y="3889158"/>
            <a:ext cx="818776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076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2791" y="1287354"/>
            <a:ext cx="256781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1812" y="2163255"/>
            <a:ext cx="21873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1322" y="3039155"/>
            <a:ext cx="20922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1322" y="4353007"/>
            <a:ext cx="209229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1812" y="5219387"/>
            <a:ext cx="218739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6132" y="2988785"/>
            <a:ext cx="695008" cy="26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0942" y="2998329"/>
            <a:ext cx="1018710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9933" y="2998329"/>
            <a:ext cx="1180561" cy="2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4016" y="3437350"/>
            <a:ext cx="990148" cy="248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5404" y="3427806"/>
            <a:ext cx="447471" cy="2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6270" y="3862705"/>
            <a:ext cx="904240" cy="2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19404" y="4305847"/>
            <a:ext cx="485553" cy="20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85719" y="4305847"/>
            <a:ext cx="866380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4175917"/>
            <a:ext cx="247537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4614109"/>
            <a:ext cx="209454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5033249"/>
            <a:ext cx="218975" cy="2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5471440"/>
            <a:ext cx="180892" cy="2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5900106"/>
            <a:ext cx="190413" cy="2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8859" y="2548162"/>
            <a:ext cx="1009190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9008" y="2548162"/>
            <a:ext cx="666446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7140" y="2986704"/>
            <a:ext cx="618842" cy="209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3860" y="3387090"/>
            <a:ext cx="619125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2995" y="3807460"/>
            <a:ext cx="77089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31537" y="3854254"/>
            <a:ext cx="875900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16360" y="3808095"/>
            <a:ext cx="34290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1487" y="4292796"/>
            <a:ext cx="980628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35801" y="4292796"/>
            <a:ext cx="828297" cy="247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8099" y="4712271"/>
            <a:ext cx="437950" cy="21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3832726"/>
            <a:ext cx="21897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9CE555E7BF464C53A5CBF5AAEEEE9C3F</vt:lpwstr>
  </property>
</Properties>
</file>