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350"/>
            <a:ext cx="6055360" cy="642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70" y="3416300"/>
            <a:ext cx="332422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9350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7072" y="1400572"/>
            <a:ext cx="858536" cy="31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4710" y="1244600"/>
            <a:ext cx="94869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30112" y="1400572"/>
            <a:ext cx="1120615" cy="31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62412" y="2015454"/>
            <a:ext cx="1021206" cy="32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4041" y="2015454"/>
            <a:ext cx="1292323" cy="32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03740" y="1913890"/>
            <a:ext cx="113855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63772" y="3371812"/>
            <a:ext cx="858536" cy="31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47828" y="3986694"/>
            <a:ext cx="1662849" cy="31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45585" y="5114925"/>
            <a:ext cx="150939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94607" y="5840383"/>
            <a:ext cx="1536328" cy="31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85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1603" y="3832175"/>
            <a:ext cx="1361454" cy="34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1355" y="3870268"/>
            <a:ext cx="390347" cy="23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0650" y="3784600"/>
            <a:ext cx="98996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4280" y="4479746"/>
            <a:ext cx="904462" cy="34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6860" y="4391025"/>
            <a:ext cx="132334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7765" y="4432300"/>
            <a:ext cx="155194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1603" y="5136840"/>
            <a:ext cx="1190082" cy="34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0462" y="5203502"/>
            <a:ext cx="218975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37256" y="5136840"/>
            <a:ext cx="809256" cy="2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23801" y="5784411"/>
            <a:ext cx="1066314" cy="34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18413" y="5851073"/>
            <a:ext cx="218975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65685" y="5784411"/>
            <a:ext cx="1275768" cy="2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50710" y="5784411"/>
            <a:ext cx="828297" cy="2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7341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4035" y="1117904"/>
            <a:ext cx="175953" cy="17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0102" y="1949432"/>
            <a:ext cx="151684" cy="16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8978" y="3187620"/>
            <a:ext cx="175953" cy="16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6843" y="4019148"/>
            <a:ext cx="200223" cy="16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2911" y="5257335"/>
            <a:ext cx="163819" cy="16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45085"/>
            <a:ext cx="6144260" cy="660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931041" cy="56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1" b="1020"/>
          <a:stretch>
            <a:fillRect/>
          </a:stretch>
        </p:blipFill>
        <p:spPr>
          <a:xfrm>
            <a:off x="767080" y="102870"/>
            <a:ext cx="5071110" cy="6647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6931041" cy="5731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4930828B36C34D498219787C5B969886</vt:lpwstr>
  </property>
</Properties>
</file>