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12192000" cy="6858000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649470"/>
            <a:ext cx="667951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943"/>
          <a:stretch>
            <a:fillRect/>
          </a:stretch>
        </p:blipFill>
        <p:spPr>
          <a:xfrm>
            <a:off x="622935" y="44450"/>
            <a:ext cx="6183630" cy="66401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9375" y="1675130"/>
            <a:ext cx="6953250" cy="7810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225" y="3382645"/>
            <a:ext cx="3257550" cy="8096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1621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309950" y="2089578"/>
            <a:ext cx="533157" cy="209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70960" y="2720340"/>
            <a:ext cx="400685" cy="337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09818" y="3527751"/>
            <a:ext cx="561719" cy="200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051810" y="4144010"/>
            <a:ext cx="400685" cy="353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843107" y="4965924"/>
            <a:ext cx="571239" cy="200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014479" y="5680248"/>
            <a:ext cx="561719" cy="200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  <p:bldP spid="6" grpId="0" animBg="1"/>
      <p:bldP spid="7" grpId="0" bldLvl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29226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93231" y="1994878"/>
            <a:ext cx="251976" cy="2613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93231" y="3404538"/>
            <a:ext cx="251976" cy="2613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74567" y="5505024"/>
            <a:ext cx="270641" cy="280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2528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00495" y="4988652"/>
            <a:ext cx="4760330" cy="3431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10016" y="5703650"/>
            <a:ext cx="4465190" cy="3431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605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67272" y="2100000"/>
            <a:ext cx="257057" cy="2764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57752" y="2814953"/>
            <a:ext cx="276099" cy="266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57752" y="3529906"/>
            <a:ext cx="266578" cy="2764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29190" y="4254392"/>
            <a:ext cx="323702" cy="266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080" y="-99695"/>
            <a:ext cx="6342380" cy="68611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577715"/>
            <a:ext cx="6600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864735"/>
            <a:ext cx="7330909" cy="53886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2022-11-08T02:00:00Z</dcterms:created>
  <dcterms:modified xsi:type="dcterms:W3CDTF">2022-11-28T07:13:13Z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80849B82D1B64AA8977325F5FC4DE756</vt:lpwstr>
  </property>
</Properties>
</file>