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" y="260350"/>
            <a:ext cx="10444480" cy="6185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09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25" y="0"/>
            <a:ext cx="9244330" cy="6807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500" y="1460500"/>
            <a:ext cx="8001000" cy="1209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100" y="3416300"/>
            <a:ext cx="4495800" cy="74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854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077449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66699" y="2310464"/>
            <a:ext cx="115759" cy="62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21471" y="2399628"/>
            <a:ext cx="1113067" cy="285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75151" y="2399628"/>
            <a:ext cx="1300063" cy="356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06417" y="3255603"/>
            <a:ext cx="115759" cy="71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21471" y="3255603"/>
            <a:ext cx="658936" cy="374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51129" y="3255603"/>
            <a:ext cx="979499" cy="374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45683" y="4209659"/>
            <a:ext cx="115759" cy="62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06606" y="4200743"/>
            <a:ext cx="1317872" cy="383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337935" y="5252879"/>
            <a:ext cx="1024022" cy="276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935370" y="6108854"/>
            <a:ext cx="124663" cy="62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706543" y="6099938"/>
            <a:ext cx="1887762" cy="472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84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80793" y="1308520"/>
            <a:ext cx="1475702" cy="504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61223" y="2327339"/>
            <a:ext cx="123768" cy="66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61553" y="2317817"/>
            <a:ext cx="1694677" cy="514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94975" y="3346158"/>
            <a:ext cx="133289" cy="66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85057" y="3346158"/>
            <a:ext cx="123768" cy="76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47371" y="3450896"/>
            <a:ext cx="1942214" cy="399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23008" y="4364977"/>
            <a:ext cx="123768" cy="76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89851" y="4355455"/>
            <a:ext cx="1913652" cy="504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203900" y="5383796"/>
            <a:ext cx="123768" cy="66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937652" y="5374274"/>
            <a:ext cx="1970776" cy="504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936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24000" y="2280733"/>
            <a:ext cx="2532495" cy="533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52099" y="3300404"/>
            <a:ext cx="1142479" cy="505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61884" y="4310544"/>
            <a:ext cx="3627371" cy="533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33586" y="5320685"/>
            <a:ext cx="2827636" cy="533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25" y="405130"/>
            <a:ext cx="8993505" cy="6144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" y="260985"/>
            <a:ext cx="9644380" cy="6366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952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2022-11-28T07:09:53Z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B4E8CC2789224F5282E089E980431172</vt:lpwstr>
  </property>
</Properties>
</file>