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3469005"/>
            <a:ext cx="47053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0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5017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3915" y="1194255"/>
            <a:ext cx="228495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4394" y="1698882"/>
            <a:ext cx="247537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3915" y="2193988"/>
            <a:ext cx="228495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2956" y="2698616"/>
            <a:ext cx="209454" cy="19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2956" y="3193722"/>
            <a:ext cx="209454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4394" y="3698349"/>
            <a:ext cx="247537" cy="19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2956" y="4193456"/>
            <a:ext cx="209454" cy="19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3915" y="4688562"/>
            <a:ext cx="228495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64394" y="5193189"/>
            <a:ext cx="247537" cy="19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64394" y="5688295"/>
            <a:ext cx="247537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2506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0786" y="4348085"/>
            <a:ext cx="203318" cy="18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0786" y="4789204"/>
            <a:ext cx="203318" cy="18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201" y="5230324"/>
            <a:ext cx="169432" cy="17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201" y="5671443"/>
            <a:ext cx="169432" cy="18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0786" y="6112562"/>
            <a:ext cx="203318" cy="17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DA39CE3DC3AB458581DC0CFF13D98507</vt:lpwstr>
  </property>
</Properties>
</file>