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72" r:id="rId5"/>
    <p:sldId id="273" r:id="rId6"/>
    <p:sldId id="274" r:id="rId7"/>
    <p:sldId id="275" r:id="rId8"/>
    <p:sldId id="261" r:id="rId9"/>
    <p:sldId id="262" r:id="rId10"/>
    <p:sldId id="263" r:id="rId11"/>
    <p:sldId id="264" r:id="rId12"/>
    <p:sldId id="265" r:id="rId13"/>
    <p:sldId id="266" r:id="rId14"/>
    <p:sldId id="271" r:id="rId15"/>
  </p:sldIdLst>
  <p:sldSz cx="12192000" cy="6858000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6912000" cy="39034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570" y="333375"/>
            <a:ext cx="6483350" cy="63404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570" y="260985"/>
            <a:ext cx="6051550" cy="65017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5500" y="1460500"/>
            <a:ext cx="8001000" cy="12096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3482975"/>
            <a:ext cx="3352800" cy="7524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364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14295" y="1930400"/>
            <a:ext cx="999490" cy="389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18225" y="1930400"/>
            <a:ext cx="1189990" cy="389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078809" y="1976531"/>
            <a:ext cx="1294809" cy="343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814545" y="2644161"/>
            <a:ext cx="1142479" cy="343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251504" y="2644161"/>
            <a:ext cx="1171041" cy="333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021570" y="2578100"/>
            <a:ext cx="1313815" cy="409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792980"/>
            <a:ext cx="890376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22074" y="1485358"/>
            <a:ext cx="242830" cy="206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44150" y="2509194"/>
            <a:ext cx="198679" cy="206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36791" y="3533031"/>
            <a:ext cx="206037" cy="2136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22074" y="4571598"/>
            <a:ext cx="242830" cy="206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522074" y="5602800"/>
            <a:ext cx="242830" cy="206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225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299107" y="3679272"/>
            <a:ext cx="1294809" cy="342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70677" y="4345752"/>
            <a:ext cx="1009190" cy="333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442909" y="5012232"/>
            <a:ext cx="1142479" cy="342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721225"/>
            <a:ext cx="1010799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63725" y="4407959"/>
            <a:ext cx="200489" cy="2340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38664" y="4984795"/>
            <a:ext cx="250611" cy="2340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38664" y="5578351"/>
            <a:ext cx="250611" cy="2340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63725" y="6163547"/>
            <a:ext cx="200489" cy="2340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577715"/>
            <a:ext cx="681068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6911999" cy="47603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570" y="332740"/>
            <a:ext cx="6433820" cy="63449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2022-11-08T02:00:00Z</dcterms:created>
  <dcterms:modified xsi:type="dcterms:W3CDTF">2022-11-28T07:03:46Z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64BD2EDCE7C7434DBC327B0A9F16C124</vt:lpwstr>
  </property>
</Properties>
</file>