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7311868" cy="3874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66025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936490"/>
            <a:ext cx="64297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00" y="1460500"/>
            <a:ext cx="8001000" cy="1209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145" y="3406775"/>
            <a:ext cx="3267075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3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57752" y="2118760"/>
            <a:ext cx="276099" cy="266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67272" y="2862094"/>
            <a:ext cx="257057" cy="276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57752" y="3614957"/>
            <a:ext cx="276099" cy="276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57752" y="4367821"/>
            <a:ext cx="266578" cy="276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92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46446" y="3426074"/>
            <a:ext cx="1770842" cy="276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54975" y="4255783"/>
            <a:ext cx="761652" cy="200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76066" y="4932902"/>
            <a:ext cx="1323371" cy="343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07768" y="5676780"/>
            <a:ext cx="1237685" cy="286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13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48231" y="3851092"/>
            <a:ext cx="285619" cy="266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86314" y="4593860"/>
            <a:ext cx="228495" cy="276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86314" y="5346149"/>
            <a:ext cx="228495" cy="276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99167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70567" y="2071048"/>
            <a:ext cx="278652" cy="229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59067" y="2711048"/>
            <a:ext cx="237674" cy="24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86958" y="4655663"/>
            <a:ext cx="245869" cy="237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57221" y="5943868"/>
            <a:ext cx="221282" cy="237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189230"/>
            <a:ext cx="6336030" cy="6501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7311868" cy="5645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7311867" cy="5569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2022-11-28T07:02:08Z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82E71C1C961E42D08691B23B46064B6A</vt:lpwstr>
  </property>
</Properties>
</file>