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3" r:id="rId5"/>
    <p:sldId id="274" r:id="rId6"/>
    <p:sldId id="275" r:id="rId7"/>
    <p:sldId id="276" r:id="rId8"/>
    <p:sldId id="261" r:id="rId9"/>
    <p:sldId id="262" r:id="rId10"/>
    <p:sldId id="263" r:id="rId11"/>
    <p:sldId id="264" r:id="rId12"/>
    <p:sldId id="277" r:id="rId13"/>
    <p:sldId id="265" r:id="rId14"/>
    <p:sldId id="266" r:id="rId15"/>
    <p:sldId id="271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0961"/>
          <a:stretch>
            <a:fillRect/>
          </a:stretch>
        </p:blipFill>
        <p:spPr>
          <a:xfrm>
            <a:off x="551180" y="1125220"/>
            <a:ext cx="7190740" cy="4418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629"/>
          <a:stretch>
            <a:fillRect/>
          </a:stretch>
        </p:blipFill>
        <p:spPr>
          <a:xfrm>
            <a:off x="479425" y="981075"/>
            <a:ext cx="7418070" cy="4681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68405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6931040" cy="48079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500" y="1460500"/>
            <a:ext cx="8001000" cy="1209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175" y="3430270"/>
            <a:ext cx="3295650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40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10148" y="2138716"/>
            <a:ext cx="314181" cy="267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29190" y="2968520"/>
            <a:ext cx="276099" cy="276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29190" y="3807863"/>
            <a:ext cx="276099" cy="276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29190" y="4647206"/>
            <a:ext cx="276099" cy="276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29190" y="5496086"/>
            <a:ext cx="276099" cy="276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415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700628" y="2165378"/>
            <a:ext cx="276099" cy="266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29190" y="3003214"/>
            <a:ext cx="218975" cy="266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29190" y="3841050"/>
            <a:ext cx="218975" cy="266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29190" y="4688406"/>
            <a:ext cx="218975" cy="266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08719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10743" y="5326624"/>
            <a:ext cx="1246164" cy="330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42120" y="5215890"/>
            <a:ext cx="1117600" cy="440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66895" y="6111875"/>
            <a:ext cx="962025" cy="342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29955" y="6111875"/>
            <a:ext cx="1362075" cy="351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80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31160" y="4576445"/>
            <a:ext cx="3742690" cy="440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30220" y="5434330"/>
            <a:ext cx="6878320" cy="420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6931041" cy="4998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6931041" cy="49412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63921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2022-11-28T07:00:20Z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70AA33B502C04C6B88338E11946FDB87</vt:lpwstr>
  </property>
</Properties>
</file>