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2" r:id="rId5"/>
    <p:sldId id="273" r:id="rId6"/>
    <p:sldId id="274" r:id="rId7"/>
    <p:sldId id="275" r:id="rId8"/>
    <p:sldId id="261" r:id="rId9"/>
    <p:sldId id="262" r:id="rId10"/>
    <p:sldId id="263" r:id="rId11"/>
    <p:sldId id="264" r:id="rId12"/>
    <p:sldId id="265" r:id="rId13"/>
    <p:sldId id="266" r:id="rId14"/>
    <p:sldId id="271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6912000" cy="3760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36490"/>
            <a:ext cx="6912000" cy="5445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6911999" cy="4646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00" y="1460500"/>
            <a:ext cx="8001000" cy="1209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50" y="3420745"/>
            <a:ext cx="3390900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66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9190" y="1938088"/>
            <a:ext cx="276099" cy="276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48231" y="3206152"/>
            <a:ext cx="257057" cy="266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10148" y="4474215"/>
            <a:ext cx="314181" cy="266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76793" y="1927619"/>
            <a:ext cx="276099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86314" y="2546666"/>
            <a:ext cx="257057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6793" y="3175238"/>
            <a:ext cx="266578" cy="276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57752" y="3813333"/>
            <a:ext cx="314181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50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24330" y="2549066"/>
            <a:ext cx="4065322" cy="333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33851" y="3827344"/>
            <a:ext cx="4141487" cy="286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33851" y="5096083"/>
            <a:ext cx="2246876" cy="333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11520000" cy="5660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83867" y="1430254"/>
            <a:ext cx="580760" cy="209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40991" y="3250258"/>
            <a:ext cx="1152000" cy="27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95239" y="4508061"/>
            <a:ext cx="1075834" cy="285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67910" y="5080635"/>
            <a:ext cx="701675" cy="372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60958" y="5775394"/>
            <a:ext cx="504595" cy="27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080" y="0"/>
            <a:ext cx="5234940" cy="6748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61136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36490"/>
            <a:ext cx="6911999" cy="5455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2022-11-28T06:54:02Z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0F01ABDDB44E4E4FA8151EC7EAECA21B</vt:lpwstr>
  </property>
</Properties>
</file>