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5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1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11463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35890"/>
            <a:ext cx="10208260" cy="658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95" y="3507105"/>
            <a:ext cx="43719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2298944"/>
            <a:ext cx="1047272" cy="409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5173" y="2308467"/>
            <a:ext cx="1704198" cy="39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5867" y="3289337"/>
            <a:ext cx="123768" cy="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1752" y="3279814"/>
            <a:ext cx="1161520" cy="409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5173" y="3279814"/>
            <a:ext cx="1513785" cy="409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1752" y="4251160"/>
            <a:ext cx="1075834" cy="409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2991" y="1318332"/>
            <a:ext cx="1789884" cy="40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2991" y="2300264"/>
            <a:ext cx="2342082" cy="40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5190" y="3272662"/>
            <a:ext cx="2941884" cy="49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4396" y="4264127"/>
            <a:ext cx="123768" cy="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5190" y="4254594"/>
            <a:ext cx="3046611" cy="4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3206" y="5246059"/>
            <a:ext cx="123768" cy="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09090" y="5236525"/>
            <a:ext cx="1980297" cy="40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2319949"/>
            <a:ext cx="1113917" cy="50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7157" y="3302371"/>
            <a:ext cx="3617851" cy="51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4892" y="4275255"/>
            <a:ext cx="1132958" cy="51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4347" y="4265717"/>
            <a:ext cx="1094876" cy="52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6743" y="5257676"/>
            <a:ext cx="1132958" cy="50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793" y="5276752"/>
            <a:ext cx="1085355" cy="4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1280248"/>
            <a:ext cx="3932033" cy="52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5851" y="2262421"/>
            <a:ext cx="3912991" cy="53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0776" y="3235058"/>
            <a:ext cx="2789553" cy="52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6743" y="4226767"/>
            <a:ext cx="1666115" cy="5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5305" y="5208940"/>
            <a:ext cx="1113917" cy="5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323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546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AA50C064BC7D444AA8932B2F81B13834</vt:lpwstr>
  </property>
</Properties>
</file>