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2720" y="1574800"/>
            <a:ext cx="930592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474085"/>
            <a:ext cx="4572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9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2611" y="1699543"/>
            <a:ext cx="218975" cy="20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2166584"/>
            <a:ext cx="209454" cy="20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2624093"/>
            <a:ext cx="218975" cy="20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3090" y="3091134"/>
            <a:ext cx="247537" cy="20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95371" y="5388212"/>
            <a:ext cx="285619" cy="257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84661" y="5388212"/>
            <a:ext cx="285619" cy="257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73950" y="5388212"/>
            <a:ext cx="285619" cy="257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3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1652" y="1709009"/>
            <a:ext cx="247537" cy="20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1652" y="2633463"/>
            <a:ext cx="257057" cy="20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0214" y="3557917"/>
            <a:ext cx="209454" cy="20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0214" y="4024909"/>
            <a:ext cx="209454" cy="200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1652" y="4482371"/>
            <a:ext cx="247537" cy="200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531"/>
          <a:stretch>
            <a:fillRect/>
          </a:stretch>
        </p:blipFill>
        <p:spPr>
          <a:xfrm>
            <a:off x="720090" y="522740"/>
            <a:ext cx="11520170" cy="2281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0214" y="1089534"/>
            <a:ext cx="209454" cy="200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1652" y="2013466"/>
            <a:ext cx="257057" cy="200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2712585"/>
            <a:ext cx="11520000" cy="4115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485044" y="3303273"/>
            <a:ext cx="257057" cy="209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504086" y="4227414"/>
            <a:ext cx="218975" cy="209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485044" y="6075696"/>
            <a:ext cx="257057" cy="2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0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104"/>
          <a:stretch>
            <a:fillRect/>
          </a:stretch>
        </p:blipFill>
        <p:spPr>
          <a:xfrm>
            <a:off x="720090" y="75565"/>
            <a:ext cx="11520170" cy="501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6D94B6E3E6C34E65B498211D2218A262</vt:lpwstr>
  </property>
</Properties>
</file>