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11999" cy="4750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5750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1574800"/>
            <a:ext cx="930592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3397250"/>
            <a:ext cx="331470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6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23801" y="2043491"/>
            <a:ext cx="3294148" cy="82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8727" y="3407643"/>
            <a:ext cx="3789223" cy="705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2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7752" y="1918426"/>
            <a:ext cx="314181" cy="2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6793" y="3147484"/>
            <a:ext cx="266578" cy="276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7752" y="4395597"/>
            <a:ext cx="314181" cy="2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6793" y="5624655"/>
            <a:ext cx="266578" cy="276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11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9190" y="1994585"/>
            <a:ext cx="285619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9190" y="2604308"/>
            <a:ext cx="276099" cy="27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148" y="3233085"/>
            <a:ext cx="314181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8231" y="3852335"/>
            <a:ext cx="257057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8580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3593" y="3955392"/>
            <a:ext cx="236266" cy="228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6182" y="4493862"/>
            <a:ext cx="187383" cy="228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3593" y="5016015"/>
            <a:ext cx="236266" cy="228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3593" y="5546326"/>
            <a:ext cx="236266" cy="228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16182" y="6084797"/>
            <a:ext cx="187383" cy="228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-27305"/>
            <a:ext cx="5877560" cy="6783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65405"/>
            <a:ext cx="5835650" cy="6727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88595"/>
            <a:ext cx="5245100" cy="6581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DC33AC95174C4772BB6860A705687FAC</vt:lpwstr>
  </property>
</Properties>
</file>