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404495"/>
            <a:ext cx="6414770" cy="6282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188595"/>
            <a:ext cx="6060440" cy="6713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2720" y="1574800"/>
            <a:ext cx="930592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195" y="3416300"/>
            <a:ext cx="322897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7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57619" y="2673081"/>
            <a:ext cx="8797090" cy="1497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9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47239" y="2080299"/>
            <a:ext cx="1247206" cy="27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04694" y="2785272"/>
            <a:ext cx="961586" cy="342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46644" y="3499771"/>
            <a:ext cx="1618512" cy="276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9917" y="4204744"/>
            <a:ext cx="2085024" cy="333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04694" y="4947823"/>
            <a:ext cx="1913652" cy="304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25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62413" y="2739261"/>
            <a:ext cx="971107" cy="286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0795" y="2727960"/>
            <a:ext cx="374650" cy="32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62413" y="4141051"/>
            <a:ext cx="3884429" cy="35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62413" y="5580985"/>
            <a:ext cx="4579438" cy="352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88962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13632" y="4616335"/>
            <a:ext cx="1676316" cy="220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28336" y="5057715"/>
            <a:ext cx="1977759" cy="220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13632" y="5499094"/>
            <a:ext cx="1286646" cy="213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25634" y="5940473"/>
            <a:ext cx="529363" cy="205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425" y="116840"/>
            <a:ext cx="6530340" cy="6530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332740"/>
            <a:ext cx="6403340" cy="636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92980"/>
            <a:ext cx="7330909" cy="558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CF8D12A009C84700AF3FFD56B930FA54</vt:lpwstr>
  </property>
</Properties>
</file>