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30909" cy="3846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30909" cy="4855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30908" cy="3912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30908" cy="5521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2720" y="1574800"/>
            <a:ext cx="930592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3435350"/>
            <a:ext cx="346710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67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7272" y="2224173"/>
            <a:ext cx="247537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1586" y="3006025"/>
            <a:ext cx="361785" cy="343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1586" y="3835551"/>
            <a:ext cx="361785" cy="343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7272" y="4722285"/>
            <a:ext cx="247537" cy="20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67272" y="5551811"/>
            <a:ext cx="247537" cy="20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272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92971" y="4019469"/>
            <a:ext cx="1103603" cy="254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53679" y="4767079"/>
            <a:ext cx="1230942" cy="29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07213" y="5506194"/>
            <a:ext cx="925328" cy="254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52674" y="6245309"/>
            <a:ext cx="789500" cy="246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0996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40944" y="5287464"/>
            <a:ext cx="1311771" cy="27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58698" y="5287464"/>
            <a:ext cx="1284251" cy="27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5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86314" y="2193961"/>
            <a:ext cx="228495" cy="26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8231" y="3022292"/>
            <a:ext cx="285619" cy="27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86314" y="3860144"/>
            <a:ext cx="228495" cy="26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260985"/>
            <a:ext cx="6797040" cy="6214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30908" cy="4846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72352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518FC41AFA2D48558BF5D886ACD4B281</vt:lpwstr>
  </property>
</Properties>
</file>