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1999" cy="4141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1999" cy="475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1999" cy="5569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95" y="3425825"/>
            <a:ext cx="35337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7834" y="2679578"/>
            <a:ext cx="723570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6760" y="2698621"/>
            <a:ext cx="523636" cy="25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9322" y="2717663"/>
            <a:ext cx="695008" cy="23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9702" y="2689099"/>
            <a:ext cx="618842" cy="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4892" y="3374633"/>
            <a:ext cx="799735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08033" y="3365112"/>
            <a:ext cx="1037752" cy="28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02578" y="3374633"/>
            <a:ext cx="571239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3851" y="4060167"/>
            <a:ext cx="675966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66611" y="4060167"/>
            <a:ext cx="733090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6314" y="3755916"/>
            <a:ext cx="257057" cy="26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4441560"/>
            <a:ext cx="276099" cy="26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5127204"/>
            <a:ext cx="266578" cy="27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7752" y="5822371"/>
            <a:ext cx="304661" cy="26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8049" y="2052016"/>
            <a:ext cx="675966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4446" y="2738144"/>
            <a:ext cx="733090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1834" y="3462392"/>
            <a:ext cx="695008" cy="23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7438" y="4119932"/>
            <a:ext cx="1152000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7157" y="4806061"/>
            <a:ext cx="875900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3586" y="5492190"/>
            <a:ext cx="790214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220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5036" y="4033008"/>
            <a:ext cx="3691135" cy="321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3483" y="4658911"/>
            <a:ext cx="2407262" cy="25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5036" y="5250982"/>
            <a:ext cx="3640456" cy="321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5035" y="5775325"/>
            <a:ext cx="244602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60985"/>
            <a:ext cx="6127750" cy="650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113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332740"/>
            <a:ext cx="6148070" cy="635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7DA7723FEFE1439D92C9271993BBB94B</vt:lpwstr>
  </property>
</Properties>
</file>