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350"/>
            <a:ext cx="6343650" cy="6426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66123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574800"/>
            <a:ext cx="93059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3392170"/>
            <a:ext cx="35814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1994473"/>
            <a:ext cx="323702" cy="26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7752" y="2623173"/>
            <a:ext cx="266578" cy="28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3270925"/>
            <a:ext cx="266578" cy="28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3918677"/>
            <a:ext cx="323702" cy="276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5834" y="1967194"/>
            <a:ext cx="276099" cy="28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876" y="3255056"/>
            <a:ext cx="257057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4876" y="4552458"/>
            <a:ext cx="257057" cy="26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70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2280" y="3691962"/>
            <a:ext cx="285619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6628" y="3691962"/>
            <a:ext cx="257057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4330" y="3691962"/>
            <a:ext cx="323702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02446" y="3682429"/>
            <a:ext cx="276099" cy="28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3274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9175" y="2033921"/>
            <a:ext cx="247516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2295" y="3768757"/>
            <a:ext cx="230446" cy="23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7454" y="4341339"/>
            <a:ext cx="247516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7454" y="5503594"/>
            <a:ext cx="281656" cy="23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110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71929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189230"/>
            <a:ext cx="5905500" cy="6597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C48358E58C504A35AD6816420CD03624</vt:lpwstr>
  </property>
</Properties>
</file>