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3454400"/>
            <a:ext cx="45434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37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935595"/>
            <a:ext cx="11520000" cy="259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50737" y="4069086"/>
            <a:ext cx="190413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22175" y="4603053"/>
            <a:ext cx="228495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22175" y="5117949"/>
            <a:ext cx="228495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450737" y="5642380"/>
            <a:ext cx="190413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450737" y="6166811"/>
            <a:ext cx="190413" cy="209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285" y="1080000"/>
            <a:ext cx="11520000" cy="521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6946" y="1213394"/>
            <a:ext cx="209454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6946" y="2261495"/>
            <a:ext cx="209454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425" y="3300068"/>
            <a:ext cx="22849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7904" y="4357698"/>
            <a:ext cx="247537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7904" y="5405799"/>
            <a:ext cx="247537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AD75D362BE8444439B920DFC3B1761E1</vt:lpwstr>
  </property>
</Properties>
</file>