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3473450"/>
            <a:ext cx="44767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11520000" cy="2556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5355" y="2446832"/>
            <a:ext cx="209454" cy="2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6545" y="2446832"/>
            <a:ext cx="142809" cy="2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0132" y="2446832"/>
            <a:ext cx="199933" cy="20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2760" y="2446832"/>
            <a:ext cx="199933" cy="20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54909" y="2446832"/>
            <a:ext cx="190413" cy="2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783070"/>
            <a:ext cx="11520000" cy="382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405487" y="3603654"/>
            <a:ext cx="228495" cy="20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424528" y="4233404"/>
            <a:ext cx="190413" cy="20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405487" y="4863155"/>
            <a:ext cx="228495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424528" y="5502447"/>
            <a:ext cx="190413" cy="20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1405487" y="6132198"/>
            <a:ext cx="228495" cy="20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1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0214" y="1966121"/>
            <a:ext cx="209454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0214" y="2594982"/>
            <a:ext cx="209454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4500620"/>
            <a:ext cx="257057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0694" y="5129481"/>
            <a:ext cx="218975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0214" y="5767870"/>
            <a:ext cx="209454" cy="20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0694" y="1908736"/>
            <a:ext cx="218975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2546958"/>
            <a:ext cx="190413" cy="20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9735" y="3175654"/>
            <a:ext cx="190413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0694" y="3813877"/>
            <a:ext cx="218975" cy="20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0694" y="4442573"/>
            <a:ext cx="218975" cy="2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2022-11-30T06:20:29Z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691EBEA4D8DD40ECA2EB000BCF32E560</vt:lpwstr>
  </property>
</Properties>
</file>