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345" y="1603375"/>
            <a:ext cx="84486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3440430"/>
            <a:ext cx="26289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1709965"/>
            <a:ext cx="247537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187212"/>
            <a:ext cx="209454" cy="2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2664459"/>
            <a:ext cx="228495" cy="20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141706"/>
            <a:ext cx="247537" cy="2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3618952"/>
            <a:ext cx="209454" cy="2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4011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4370" y="1362272"/>
            <a:ext cx="207292" cy="19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4370" y="2766920"/>
            <a:ext cx="216715" cy="20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4370" y="3719064"/>
            <a:ext cx="207292" cy="19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4370" y="4661781"/>
            <a:ext cx="207292" cy="19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5525" y="5604498"/>
            <a:ext cx="244982" cy="19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2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64561" y="1337071"/>
            <a:ext cx="161851" cy="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3003275"/>
            <a:ext cx="190413" cy="19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3479334"/>
            <a:ext cx="190413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955392"/>
            <a:ext cx="228495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1173" y="4431451"/>
            <a:ext cx="190413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1190" y="3037856"/>
            <a:ext cx="2437289" cy="24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1586" y="3515382"/>
            <a:ext cx="999669" cy="24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933055"/>
            <a:ext cx="11520000" cy="143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364740" y="3950335"/>
            <a:ext cx="837565" cy="28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631299" y="4498436"/>
            <a:ext cx="1380495" cy="25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164456" y="4967990"/>
            <a:ext cx="1666115" cy="258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949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5039" y="1272539"/>
            <a:ext cx="180898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7871" y="2490367"/>
            <a:ext cx="189121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4375" y="2901796"/>
            <a:ext cx="222011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9414" y="3708196"/>
            <a:ext cx="189121" cy="181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3691" y="4119625"/>
            <a:ext cx="164453" cy="17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107" y="2194295"/>
            <a:ext cx="3275107" cy="28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0628" y="3156208"/>
            <a:ext cx="3922512" cy="2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4099073"/>
            <a:ext cx="4922181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107" y="5022890"/>
            <a:ext cx="5217322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3606767"/>
            <a:ext cx="190413" cy="2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487" y="4073981"/>
            <a:ext cx="228495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4541194"/>
            <a:ext cx="228495" cy="20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017943"/>
            <a:ext cx="190413" cy="2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BEA8682B26C4458CA758069920B81B1B</vt:lpwstr>
  </property>
</Properties>
</file>