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" y="125095"/>
            <a:ext cx="6410960" cy="666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405130"/>
            <a:ext cx="6869430" cy="608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81"/>
          <a:stretch>
            <a:fillRect/>
          </a:stretch>
        </p:blipFill>
        <p:spPr>
          <a:xfrm>
            <a:off x="695325" y="116840"/>
            <a:ext cx="5655310" cy="662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3430270"/>
            <a:ext cx="31908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2280" y="5453491"/>
            <a:ext cx="285619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5453491"/>
            <a:ext cx="257057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892" y="5443963"/>
            <a:ext cx="276099" cy="28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50115" y="5453491"/>
            <a:ext cx="323702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13884" y="2328679"/>
            <a:ext cx="437950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7983" y="2919657"/>
            <a:ext cx="418909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4350" y="3408680"/>
            <a:ext cx="304800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2727" y="4044422"/>
            <a:ext cx="361785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9537" y="3750719"/>
            <a:ext cx="257057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7239" y="4904852"/>
            <a:ext cx="276099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6925" y="5496226"/>
            <a:ext cx="314181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481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4040" y="1080000"/>
            <a:ext cx="11520000" cy="288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2949" y="1261281"/>
            <a:ext cx="285619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1031" y="1843288"/>
            <a:ext cx="228495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2949" y="2425296"/>
            <a:ext cx="285619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1031" y="3007304"/>
            <a:ext cx="228495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1031" y="3589311"/>
            <a:ext cx="228495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114935"/>
            <a:ext cx="6786880" cy="6627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11867" cy="509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53B79728340C4181957318C991546C49</vt:lpwstr>
  </property>
</Properties>
</file>