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7447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16840"/>
            <a:ext cx="5356860" cy="6765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345" y="1603375"/>
            <a:ext cx="84486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720" y="3469005"/>
            <a:ext cx="320992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38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90578" y="3461196"/>
            <a:ext cx="1780363" cy="342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4644" y="3461196"/>
            <a:ext cx="875900" cy="342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98181" y="3461196"/>
            <a:ext cx="1647074" cy="27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78479" y="3461196"/>
            <a:ext cx="742611" cy="27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42909" y="5118510"/>
            <a:ext cx="1323371" cy="285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80462" y="5118510"/>
            <a:ext cx="714049" cy="285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9326677" y="4813716"/>
            <a:ext cx="723570" cy="33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10354909" y="4813716"/>
            <a:ext cx="637884" cy="27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9326677" y="5442352"/>
            <a:ext cx="1190082" cy="342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2"/>
          <p:cNvSpPr/>
          <p:nvPr/>
        </p:nvSpPr>
        <p:spPr bwMode="white">
          <a:xfrm>
            <a:off x="10840462" y="5442352"/>
            <a:ext cx="790214" cy="342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0" grpId="0" bldLvl="0" animBg="1"/>
      <p:bldP spid="11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87155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6730" y="1312699"/>
            <a:ext cx="194479" cy="20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5121" y="2732874"/>
            <a:ext cx="237697" cy="20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9527" y="3670045"/>
            <a:ext cx="201682" cy="20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9527" y="5573224"/>
            <a:ext cx="201682" cy="20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6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1586" y="1937389"/>
            <a:ext cx="352264" cy="33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1586" y="2566141"/>
            <a:ext cx="342743" cy="33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3024" y="3185366"/>
            <a:ext cx="352264" cy="34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81586" y="3814118"/>
            <a:ext cx="342743" cy="33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4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8"/>
          <p:cNvSpPr/>
          <p:nvPr/>
        </p:nvSpPr>
        <p:spPr bwMode="white">
          <a:xfrm>
            <a:off x="7965223" y="3529649"/>
            <a:ext cx="3256066" cy="333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7"/>
          <p:cNvSpPr/>
          <p:nvPr/>
        </p:nvSpPr>
        <p:spPr bwMode="white">
          <a:xfrm>
            <a:off x="7984264" y="4177806"/>
            <a:ext cx="2780033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5"/>
          <p:cNvSpPr/>
          <p:nvPr/>
        </p:nvSpPr>
        <p:spPr bwMode="white">
          <a:xfrm>
            <a:off x="2367074" y="4768772"/>
            <a:ext cx="4389024" cy="333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6115" y="5416928"/>
            <a:ext cx="4208132" cy="343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9"/>
          <p:cNvSpPr/>
          <p:nvPr/>
        </p:nvSpPr>
        <p:spPr bwMode="white">
          <a:xfrm>
            <a:off x="7879080" y="4705350"/>
            <a:ext cx="3903980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8450" y="5356225"/>
            <a:ext cx="2455545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59739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60169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260350"/>
            <a:ext cx="5853430" cy="6434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04B0278C508B4751A9275E05C095DB12</vt:lpwstr>
  </property>
</Properties>
</file>