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3" r:id="rId5"/>
    <p:sldId id="274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1" cy="4874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1" cy="5217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1" cy="3313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3401695"/>
            <a:ext cx="32385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5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62611" y="2567265"/>
            <a:ext cx="333223" cy="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70413" y="2567265"/>
            <a:ext cx="333223" cy="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62611" y="3492039"/>
            <a:ext cx="333223" cy="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70413" y="3492039"/>
            <a:ext cx="333223" cy="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62611" y="4445415"/>
            <a:ext cx="342743" cy="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70413" y="4435881"/>
            <a:ext cx="333223" cy="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1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5834" y="4580216"/>
            <a:ext cx="257057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3570" y="4570679"/>
            <a:ext cx="266578" cy="27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5247832"/>
            <a:ext cx="276099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5008" y="5247832"/>
            <a:ext cx="323702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9641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6292" y="2137092"/>
            <a:ext cx="607104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5320" y="2137092"/>
            <a:ext cx="815512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6292" y="3397942"/>
            <a:ext cx="1177963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1486" y="3397942"/>
            <a:ext cx="860819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2497" y="4658792"/>
            <a:ext cx="1159840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22464" y="4658792"/>
            <a:ext cx="815512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70453" y="5919643"/>
            <a:ext cx="607104" cy="26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44827" y="5919643"/>
            <a:ext cx="933309" cy="32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045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65755" y="5293995"/>
            <a:ext cx="470916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94280" y="5868035"/>
            <a:ext cx="4231005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5085"/>
            <a:ext cx="5097780" cy="6729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0" cy="522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6990"/>
            <a:ext cx="6019800" cy="6764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57D386ACEC4F4A4CBB29B664ED04B312</vt:lpwstr>
  </property>
</Properties>
</file>