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40429" cy="482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7340430" cy="55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40430" cy="516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995" y="3440430"/>
            <a:ext cx="33813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1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6247" y="3736579"/>
            <a:ext cx="828297" cy="34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6247" y="4498322"/>
            <a:ext cx="761652" cy="34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3804694" y="3746100"/>
            <a:ext cx="1323371" cy="32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3804694" y="4498322"/>
            <a:ext cx="723570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6108694" y="3746100"/>
            <a:ext cx="828297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6108694" y="4498322"/>
            <a:ext cx="742611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7879537" y="3736579"/>
            <a:ext cx="1475702" cy="33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7879537" y="4488800"/>
            <a:ext cx="723570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10164495" y="3736579"/>
            <a:ext cx="1028231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10164495" y="4498322"/>
            <a:ext cx="771173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57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7157" y="5083514"/>
            <a:ext cx="656925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6380" y="5083514"/>
            <a:ext cx="295140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35867" y="5083514"/>
            <a:ext cx="628363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6809" y="5836556"/>
            <a:ext cx="114247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3768" y="5836556"/>
            <a:ext cx="580760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1206" y="5836556"/>
            <a:ext cx="637884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5685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238" y="1934505"/>
            <a:ext cx="268869" cy="2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1962" y="3184615"/>
            <a:ext cx="229329" cy="2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9870" y="4442637"/>
            <a:ext cx="221421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8238" y="5692747"/>
            <a:ext cx="268869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0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18743" y="4472035"/>
            <a:ext cx="1808925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8396" y="4472035"/>
            <a:ext cx="837818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8595" y="5215233"/>
            <a:ext cx="2627702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2082" y="5215233"/>
            <a:ext cx="1770842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3442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308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3806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C0C6CF0109444ABEBB0C189FDA8B9880</vt:lpwstr>
  </property>
</Properties>
</file>