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5" y="3373120"/>
            <a:ext cx="45624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4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698854"/>
            <a:ext cx="218975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193937"/>
            <a:ext cx="218975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2698541"/>
            <a:ext cx="209454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203145"/>
            <a:ext cx="247537" cy="19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3698228"/>
            <a:ext cx="218975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214" y="1709915"/>
            <a:ext cx="209454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2677" y="1709915"/>
            <a:ext cx="257057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3322881"/>
            <a:ext cx="209454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1239" y="3322881"/>
            <a:ext cx="209454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66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1728175"/>
            <a:ext cx="209454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090" y="2729034"/>
            <a:ext cx="247537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720361"/>
            <a:ext cx="218975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4730753"/>
            <a:ext cx="257057" cy="2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5722080"/>
            <a:ext cx="257057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1748571"/>
            <a:ext cx="190413" cy="2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254775"/>
            <a:ext cx="190413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2751428"/>
            <a:ext cx="190413" cy="2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248082"/>
            <a:ext cx="228495" cy="2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1173" y="3754286"/>
            <a:ext cx="190413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24FC5ADC77F84D9DB9B8BFA4782B47A5</vt:lpwstr>
  </property>
</Properties>
</file>