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290" y="87630"/>
            <a:ext cx="5787390" cy="673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995" y="282575"/>
            <a:ext cx="5840730" cy="653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5" y="3411220"/>
            <a:ext cx="32194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4111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2953" y="2483371"/>
            <a:ext cx="808800" cy="24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2820" y="3622040"/>
            <a:ext cx="70548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2953" y="4842474"/>
            <a:ext cx="860425" cy="24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2953" y="5427945"/>
            <a:ext cx="937863" cy="24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2953" y="6022026"/>
            <a:ext cx="989489" cy="24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99900" y="2119486"/>
            <a:ext cx="856859" cy="23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8958" y="2720290"/>
            <a:ext cx="818776" cy="28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8264" y="3387850"/>
            <a:ext cx="1047272" cy="27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272" y="4036337"/>
            <a:ext cx="780694" cy="324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1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8247" y="1986742"/>
            <a:ext cx="1161520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2935" y="2500630"/>
            <a:ext cx="77089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3867" y="3227547"/>
            <a:ext cx="485553" cy="27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0650" y="3843655"/>
            <a:ext cx="77089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3375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6825" y="5102225"/>
            <a:ext cx="82550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4345" y="5101590"/>
            <a:ext cx="175196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9205" y="5594350"/>
            <a:ext cx="1003300" cy="24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4345" y="5547995"/>
            <a:ext cx="1473835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6825" y="6049645"/>
            <a:ext cx="887730" cy="24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4345" y="6005195"/>
            <a:ext cx="219138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890" y="-1270"/>
            <a:ext cx="5304790" cy="6828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26247" cy="523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26248" cy="516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9930E4E2C90B4902B1A4E2A26DCA4F32</vt:lpwstr>
  </property>
</Properties>
</file>