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9230"/>
            <a:ext cx="5689600" cy="658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3435350"/>
            <a:ext cx="34099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2033127"/>
            <a:ext cx="228495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2738442"/>
            <a:ext cx="285619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453288"/>
            <a:ext cx="228495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4158603"/>
            <a:ext cx="285619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338" y="1986168"/>
            <a:ext cx="1247206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4082" y="2787412"/>
            <a:ext cx="1066314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9487" y="3521886"/>
            <a:ext cx="866380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4218205"/>
            <a:ext cx="885421" cy="314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1537" y="4914524"/>
            <a:ext cx="154234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8329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1673" y="3526539"/>
            <a:ext cx="1633410" cy="60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0050" y="4673657"/>
            <a:ext cx="1365238" cy="56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6735" y="5576708"/>
            <a:ext cx="2088490" cy="54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538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6470" y="4576445"/>
            <a:ext cx="2919730" cy="109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8670" y="4686300"/>
            <a:ext cx="3547745" cy="10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0"/>
            <a:ext cx="5073650" cy="676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44780"/>
            <a:ext cx="5548630" cy="656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50495"/>
            <a:ext cx="5726430" cy="6556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B23E5500FA5E499C83004B7E25D6D4B8</vt:lpwstr>
  </property>
</Properties>
</file>