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2" r:id="rId5"/>
    <p:sldId id="273" r:id="rId6"/>
    <p:sldId id="274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36490"/>
            <a:ext cx="7026247" cy="5464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026247" cy="3579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45085"/>
            <a:ext cx="6271260" cy="6840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7995" y="1588770"/>
            <a:ext cx="8715375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3664585"/>
            <a:ext cx="3276600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1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8231" y="2091172"/>
            <a:ext cx="257057" cy="26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29190" y="2787545"/>
            <a:ext cx="276099" cy="27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48231" y="3493458"/>
            <a:ext cx="257057" cy="26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9190" y="4189831"/>
            <a:ext cx="276099" cy="27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7272" y="2032066"/>
            <a:ext cx="314181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6314" y="4136132"/>
            <a:ext cx="257057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6793" y="5535669"/>
            <a:ext cx="266578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38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8710" y="3977698"/>
            <a:ext cx="238016" cy="190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38710" y="4673526"/>
            <a:ext cx="238016" cy="200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53024" y="5321696"/>
            <a:ext cx="352264" cy="34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3024" y="6027056"/>
            <a:ext cx="352264" cy="34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1520000" cy="5754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70347" y="2401880"/>
            <a:ext cx="1190082" cy="20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97795" y="2327910"/>
            <a:ext cx="932815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27008" y="3106895"/>
            <a:ext cx="856859" cy="26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31933" y="3735693"/>
            <a:ext cx="523636" cy="276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04165" y="4478817"/>
            <a:ext cx="1142479" cy="23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47371" y="5145724"/>
            <a:ext cx="1056793" cy="26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16694" y="5136196"/>
            <a:ext cx="875900" cy="276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415" y="433705"/>
            <a:ext cx="6036310" cy="6191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026248" cy="5331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64603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BEEA0ECE64F5456680E5278AB088457A</vt:lpwstr>
  </property>
</Properties>
</file>