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80" y="476885"/>
            <a:ext cx="6009640" cy="6087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30908" cy="3798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7995" y="1588770"/>
            <a:ext cx="8715375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595" y="3321050"/>
            <a:ext cx="368617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0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7272" y="1986493"/>
            <a:ext cx="257057" cy="26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8710" y="1986493"/>
            <a:ext cx="266578" cy="276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9190" y="2625810"/>
            <a:ext cx="314181" cy="276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8710" y="2625810"/>
            <a:ext cx="276099" cy="276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1651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1920" y="1966153"/>
            <a:ext cx="249139" cy="25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4238" y="3203076"/>
            <a:ext cx="304503" cy="26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35010" y="4449230"/>
            <a:ext cx="313730" cy="25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2692" y="5686153"/>
            <a:ext cx="258366" cy="26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40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2413" y="2548953"/>
            <a:ext cx="3779702" cy="362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2892" y="3846210"/>
            <a:ext cx="9615867" cy="35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1933" y="5124390"/>
            <a:ext cx="7388033" cy="35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14361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95968" y="1504611"/>
            <a:ext cx="274088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74904" y="2772000"/>
            <a:ext cx="236283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3826" y="3415153"/>
            <a:ext cx="321345" cy="264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74904" y="4048848"/>
            <a:ext cx="274088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59365" y="5316237"/>
            <a:ext cx="255186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275" y="219710"/>
            <a:ext cx="5986780" cy="6476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180" y="476885"/>
            <a:ext cx="6137910" cy="6177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45085"/>
            <a:ext cx="5990590" cy="6769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23A01A006BA34BE1A2962503FE45445E</vt:lpwstr>
  </property>
</Properties>
</file>