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0355"/>
            <a:ext cx="517207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45" y="3511550"/>
            <a:ext cx="45624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7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1652" y="1822836"/>
            <a:ext cx="209454" cy="199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4595" y="1822836"/>
            <a:ext cx="209454" cy="199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090" y="3146608"/>
            <a:ext cx="247537" cy="20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6033" y="3146608"/>
            <a:ext cx="247537" cy="20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3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0214" y="1814873"/>
            <a:ext cx="209454" cy="20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0214" y="2311151"/>
            <a:ext cx="209454" cy="20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2797886"/>
            <a:ext cx="257057" cy="20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3294164"/>
            <a:ext cx="257057" cy="20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0694" y="3790442"/>
            <a:ext cx="218975" cy="20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9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090" y="1795188"/>
            <a:ext cx="247537" cy="2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2777380"/>
            <a:ext cx="209454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3759572"/>
            <a:ext cx="218975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090" y="4751300"/>
            <a:ext cx="247537" cy="2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5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1652" y="1775404"/>
            <a:ext cx="209454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766117"/>
            <a:ext cx="218975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3747304"/>
            <a:ext cx="209454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4728491"/>
            <a:ext cx="218975" cy="2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2022-11-28T03:09:26Z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BA06D134F9C84CBFA75CE58C08707BE1</vt:lpwstr>
  </property>
</Properties>
</file>