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1" r:id="rId5"/>
    <p:sldId id="272" r:id="rId6"/>
    <p:sldId id="273" r:id="rId7"/>
    <p:sldId id="274" r:id="rId8"/>
    <p:sldId id="261" r:id="rId9"/>
    <p:sldId id="262" r:id="rId10"/>
    <p:sldId id="263" r:id="rId11"/>
    <p:sldId id="264" r:id="rId12"/>
    <p:sldId id="265" r:id="rId13"/>
    <p:sldId id="270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57911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57139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9645" y="1570355"/>
            <a:ext cx="5172075" cy="990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449955"/>
            <a:ext cx="3352800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4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8231" y="1985183"/>
            <a:ext cx="276099" cy="276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19669" y="2633103"/>
            <a:ext cx="323702" cy="266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48231" y="3261967"/>
            <a:ext cx="285619" cy="276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48231" y="3900359"/>
            <a:ext cx="276099" cy="285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93116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97293" y="1452775"/>
            <a:ext cx="207779" cy="215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66510" y="2484647"/>
            <a:ext cx="261648" cy="223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89597" y="4040155"/>
            <a:ext cx="215475" cy="223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66510" y="5072027"/>
            <a:ext cx="261648" cy="223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474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71933" y="2670412"/>
            <a:ext cx="6007537" cy="333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71933" y="3946551"/>
            <a:ext cx="5607669" cy="352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54530" y="5203825"/>
            <a:ext cx="5832475" cy="352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37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811900" y="3701013"/>
            <a:ext cx="866380" cy="276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81586" y="4330056"/>
            <a:ext cx="1237685" cy="352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66611" y="4415835"/>
            <a:ext cx="875900" cy="209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50909" y="4415835"/>
            <a:ext cx="466512" cy="276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74280" y="4339587"/>
            <a:ext cx="1485223" cy="352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18148" y="4987692"/>
            <a:ext cx="695008" cy="276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84330" y="5054409"/>
            <a:ext cx="228495" cy="209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793520" y="4987692"/>
            <a:ext cx="1190082" cy="333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783338" y="4987692"/>
            <a:ext cx="790214" cy="276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594578" y="5702514"/>
            <a:ext cx="447471" cy="266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946512" y="5626266"/>
            <a:ext cx="504595" cy="276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365090" y="5702514"/>
            <a:ext cx="228495" cy="200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507570" y="5626266"/>
            <a:ext cx="771173" cy="276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61661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332740"/>
            <a:ext cx="5698490" cy="6388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59685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2022-11-28T03:07:41Z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1C7264E92277456E9C32D12B7DE92574</vt:lpwstr>
  </property>
</Properties>
</file>