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9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235" y="980940"/>
            <a:ext cx="58713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9645" y="1570355"/>
            <a:ext cx="5172075" cy="990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3425825"/>
            <a:ext cx="358140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07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05355" y="2014641"/>
            <a:ext cx="257057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6314" y="3922072"/>
            <a:ext cx="276099" cy="286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86314" y="5209588"/>
            <a:ext cx="276099" cy="276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50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24396" y="3748014"/>
            <a:ext cx="228495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6314" y="4386432"/>
            <a:ext cx="276099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86314" y="5015321"/>
            <a:ext cx="276099" cy="276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24396" y="5663267"/>
            <a:ext cx="228495" cy="266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9089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39210" y="3376295"/>
            <a:ext cx="76644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9880" y="3362960"/>
            <a:ext cx="145161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60750" y="3937000"/>
            <a:ext cx="667385" cy="495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03470" y="3991610"/>
            <a:ext cx="1009650" cy="441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45155" y="4572635"/>
            <a:ext cx="423545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62450" y="4649470"/>
            <a:ext cx="1271270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26835" y="4679315"/>
            <a:ext cx="1478280" cy="295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54805" y="5191125"/>
            <a:ext cx="76644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696585" y="5191125"/>
            <a:ext cx="982980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911600" y="5769610"/>
            <a:ext cx="1108710" cy="46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14060" y="5796280"/>
            <a:ext cx="784225" cy="387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67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43371" y="2653389"/>
            <a:ext cx="3551206" cy="371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3371" y="3950244"/>
            <a:ext cx="4893619" cy="333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43371" y="5199420"/>
            <a:ext cx="5550545" cy="381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4720" y="-64135"/>
            <a:ext cx="4537075" cy="681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225" y="144780"/>
            <a:ext cx="4847590" cy="656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615" y="260985"/>
            <a:ext cx="5139690" cy="6351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2022-11-28T03:03:28Z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88FDDFAE0DB84096A1C52E998A15297C</vt:lpwstr>
  </property>
</Properties>
</file>