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5720"/>
            <a:ext cx="5708650" cy="6708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63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495" y="3454400"/>
            <a:ext cx="37623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1947040"/>
            <a:ext cx="276099" cy="2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2575883"/>
            <a:ext cx="257057" cy="2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3214254"/>
            <a:ext cx="314181" cy="2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3843097"/>
            <a:ext cx="257057" cy="2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572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5355" y="1674594"/>
            <a:ext cx="257057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2941786"/>
            <a:ext cx="323702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4847338"/>
            <a:ext cx="257057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3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3641155"/>
            <a:ext cx="285619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4279063"/>
            <a:ext cx="257057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4907451"/>
            <a:ext cx="314181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5535838"/>
            <a:ext cx="276099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1846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5315" y="1474733"/>
            <a:ext cx="252511" cy="2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3837" y="3142101"/>
            <a:ext cx="286179" cy="2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7505" y="5415785"/>
            <a:ext cx="227260" cy="23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2254" y="5979996"/>
            <a:ext cx="244094" cy="2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5028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68056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6827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2D10683734B74D849BEB8294C0309B3C</vt:lpwstr>
  </property>
</Properties>
</file>