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17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1786198"/>
            <a:ext cx="238016" cy="24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2416051"/>
            <a:ext cx="295140" cy="24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815" y="2924675"/>
            <a:ext cx="11520000" cy="1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585996" y="2981965"/>
            <a:ext cx="238016" cy="248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566955" y="3631262"/>
            <a:ext cx="257057" cy="248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585996" y="4290107"/>
            <a:ext cx="238016" cy="248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bldLvl="0" animBg="1"/>
      <p:bldP spid="10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6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8297" y="2004651"/>
            <a:ext cx="285619" cy="238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7338" y="3310603"/>
            <a:ext cx="238016" cy="247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5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4181" y="1299167"/>
            <a:ext cx="238016" cy="247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5140" y="2614170"/>
            <a:ext cx="295140" cy="23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5140" y="4577147"/>
            <a:ext cx="295140" cy="247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55" y="288155"/>
            <a:ext cx="11520000" cy="3735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30140" y="2794635"/>
            <a:ext cx="1576070" cy="645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91393" y="2784927"/>
            <a:ext cx="1018710" cy="638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059"/>
          <a:stretch>
            <a:fillRect/>
          </a:stretch>
        </p:blipFill>
        <p:spPr>
          <a:xfrm>
            <a:off x="911860" y="3861435"/>
            <a:ext cx="11520170" cy="1774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7071637" y="4737637"/>
            <a:ext cx="971107" cy="428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348605" y="4737735"/>
            <a:ext cx="2562225" cy="6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048"/>
          <a:stretch>
            <a:fillRect/>
          </a:stretch>
        </p:blipFill>
        <p:spPr>
          <a:xfrm>
            <a:off x="479425" y="692920"/>
            <a:ext cx="11520170" cy="1810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97450" y="1026749"/>
            <a:ext cx="1475702" cy="628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2348730"/>
            <a:ext cx="11520000" cy="3365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335863" y="2844568"/>
            <a:ext cx="1323371" cy="629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802045" y="4599073"/>
            <a:ext cx="380826" cy="343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4392326" y="4513255"/>
            <a:ext cx="666446" cy="42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3145155" y="4483100"/>
            <a:ext cx="1480185" cy="65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1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1795217"/>
            <a:ext cx="238016" cy="238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2357855"/>
            <a:ext cx="247537" cy="257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8297" y="2930029"/>
            <a:ext cx="228495" cy="247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8776" y="3502203"/>
            <a:ext cx="295140" cy="247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8297" y="4074377"/>
            <a:ext cx="266578" cy="238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4405"/>
            <a:ext cx="11520000" cy="3866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1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1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4181" y="1184854"/>
            <a:ext cx="209454" cy="247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5140" y="1756789"/>
            <a:ext cx="257057" cy="247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5140" y="2328723"/>
            <a:ext cx="257057" cy="247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4181" y="2900658"/>
            <a:ext cx="209454" cy="238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4181" y="3463060"/>
            <a:ext cx="209454" cy="247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701290"/>
            <a:ext cx="4610100" cy="1455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9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2395784"/>
            <a:ext cx="238016" cy="247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3063211"/>
            <a:ext cx="295140" cy="247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8776" y="3692500"/>
            <a:ext cx="247537" cy="257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7818" y="4331323"/>
            <a:ext cx="238016" cy="238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8776" y="4951076"/>
            <a:ext cx="247537" cy="257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930" y="981075"/>
            <a:ext cx="1659255" cy="1443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1052695"/>
            <a:ext cx="11520000" cy="2631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5096" y="3273818"/>
            <a:ext cx="323702" cy="314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98204" y="3273818"/>
            <a:ext cx="333223" cy="314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06997" y="3321482"/>
            <a:ext cx="228495" cy="190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39625" y="3321482"/>
            <a:ext cx="228495" cy="181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72253" y="3321482"/>
            <a:ext cx="228495" cy="181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92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9256" y="1966817"/>
            <a:ext cx="295140" cy="247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8297" y="3597417"/>
            <a:ext cx="238016" cy="247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29256" y="5228018"/>
            <a:ext cx="295140" cy="247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8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5140" y="1499512"/>
            <a:ext cx="295140" cy="238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4181" y="3120358"/>
            <a:ext cx="238016" cy="247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8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9735" y="1842714"/>
            <a:ext cx="295140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19735" y="2471954"/>
            <a:ext cx="295140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8776" y="3101193"/>
            <a:ext cx="238016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8776" y="3730432"/>
            <a:ext cx="238016" cy="238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8776" y="4359672"/>
            <a:ext cx="238016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3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1900031"/>
            <a:ext cx="266578" cy="238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7338" y="2529358"/>
            <a:ext cx="209454" cy="247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7338" y="3149150"/>
            <a:ext cx="209454" cy="247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8776" y="3788012"/>
            <a:ext cx="266578" cy="238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67338" y="4417339"/>
            <a:ext cx="209454" cy="247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3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2395080"/>
            <a:ext cx="238016" cy="2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3024031"/>
            <a:ext cx="295140" cy="2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8776" y="3652983"/>
            <a:ext cx="247537" cy="2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7818" y="4281934"/>
            <a:ext cx="238016" cy="2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8776" y="4910886"/>
            <a:ext cx="247537" cy="257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2022-11-08T02:00:00Z</dcterms:created>
  <dcterms:modified xsi:type="dcterms:W3CDTF">2022-11-29T16:32:53Z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