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6" r:id="rId15"/>
    <p:sldId id="278" r:id="rId16"/>
    <p:sldId id="279" r:id="rId17"/>
    <p:sldId id="280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1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8380" y="3301812"/>
            <a:ext cx="418909" cy="24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0082" y="3301812"/>
            <a:ext cx="514115" cy="24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8859" y="3835809"/>
            <a:ext cx="323702" cy="24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9603" y="3835809"/>
            <a:ext cx="447471" cy="24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28859" y="4369807"/>
            <a:ext cx="409388" cy="24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16705"/>
            <a:ext cx="11520000" cy="2726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877" y="803148"/>
            <a:ext cx="247537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4918" y="1870948"/>
            <a:ext cx="238016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2781165"/>
            <a:ext cx="11520000" cy="309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278665" y="2866910"/>
            <a:ext cx="257057" cy="24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297706" y="3933961"/>
            <a:ext cx="238016" cy="247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278665" y="4991484"/>
            <a:ext cx="257057" cy="257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1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6066" y="3270475"/>
            <a:ext cx="1018710" cy="314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7867" y="4509120"/>
            <a:ext cx="1542347" cy="55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8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7834" y="1652523"/>
            <a:ext cx="714049" cy="248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5471" y="3121998"/>
            <a:ext cx="1075834" cy="30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861300"/>
            <a:ext cx="11520000" cy="1417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500120" y="4280535"/>
            <a:ext cx="1132840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88460"/>
            <a:ext cx="11520000" cy="2931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0376" y="1477379"/>
            <a:ext cx="5788561" cy="315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0376" y="2613538"/>
            <a:ext cx="3617851" cy="25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119620"/>
            <a:ext cx="11520000" cy="3318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649971" y="3720318"/>
            <a:ext cx="4189090" cy="333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659491" y="4854970"/>
            <a:ext cx="3341752" cy="32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640450" y="5980087"/>
            <a:ext cx="7445157" cy="29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7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0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3223" y="2929236"/>
            <a:ext cx="257057" cy="24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3223" y="3491633"/>
            <a:ext cx="257057" cy="24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264" y="4054030"/>
            <a:ext cx="209454" cy="24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2264" y="4616427"/>
            <a:ext cx="209454" cy="24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3223" y="5178823"/>
            <a:ext cx="257057" cy="24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20340"/>
            <a:ext cx="4610100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9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2243972"/>
            <a:ext cx="238016" cy="24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797336"/>
            <a:ext cx="295140" cy="24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341159"/>
            <a:ext cx="247537" cy="24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884983"/>
            <a:ext cx="295140" cy="24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419265"/>
            <a:ext cx="247537" cy="25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1124585"/>
            <a:ext cx="1484630" cy="136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6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2319361"/>
            <a:ext cx="238016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3844729"/>
            <a:ext cx="295140" cy="24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1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213470"/>
            <a:ext cx="257057" cy="247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738844"/>
            <a:ext cx="257057" cy="25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181" y="4273752"/>
            <a:ext cx="238016" cy="247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2613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950" y="2564765"/>
            <a:ext cx="438785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92220" y="2564765"/>
            <a:ext cx="421640" cy="374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9635" y="2595880"/>
            <a:ext cx="286385" cy="31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40370" y="2493010"/>
            <a:ext cx="396875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21595" y="2493010"/>
            <a:ext cx="460375" cy="44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997065"/>
            <a:ext cx="11520000" cy="3257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/>
          <p:cNvSpPr/>
          <p:nvPr/>
        </p:nvSpPr>
        <p:spPr bwMode="white">
          <a:xfrm>
            <a:off x="1154601" y="3682803"/>
            <a:ext cx="238016" cy="2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1154601" y="4235204"/>
            <a:ext cx="238016" cy="2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1135560" y="4787605"/>
            <a:ext cx="295140" cy="2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1135560" y="5340005"/>
            <a:ext cx="295140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1135560" y="5892406"/>
            <a:ext cx="295140" cy="24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822806"/>
            <a:ext cx="257057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937015"/>
            <a:ext cx="295140" cy="24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6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232595"/>
            <a:ext cx="238016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4181" y="2338909"/>
            <a:ext cx="238016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3445224"/>
            <a:ext cx="295140" cy="24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9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4463435"/>
            <a:ext cx="333223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0247" y="4463435"/>
            <a:ext cx="333223" cy="314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2809" y="4511089"/>
            <a:ext cx="228495" cy="18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69685" y="4511089"/>
            <a:ext cx="228495" cy="18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0396" y="4463435"/>
            <a:ext cx="333223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