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8" r:id="rId9"/>
    <p:sldId id="269" r:id="rId10"/>
    <p:sldId id="271" r:id="rId11"/>
    <p:sldId id="272" r:id="rId12"/>
    <p:sldId id="273" r:id="rId13"/>
    <p:sldId id="274" r:id="rId14"/>
    <p:sldId id="276" r:id="rId15"/>
    <p:sldId id="277" r:id="rId16"/>
    <p:sldId id="278" r:id="rId17"/>
    <p:sldId id="279" r:id="rId18"/>
    <p:sldId id="280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530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38776" y="1870611"/>
            <a:ext cx="257057" cy="247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38776" y="2499290"/>
            <a:ext cx="257057" cy="247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57818" y="3137495"/>
            <a:ext cx="238016" cy="247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38776" y="3766174"/>
            <a:ext cx="257057" cy="247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38776" y="4394853"/>
            <a:ext cx="295140" cy="247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398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48297" y="1910292"/>
            <a:ext cx="247537" cy="248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67338" y="3170046"/>
            <a:ext cx="238016" cy="248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35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15140" y="1299452"/>
            <a:ext cx="295140" cy="248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5140" y="2568461"/>
            <a:ext cx="295140" cy="248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4181" y="3827929"/>
            <a:ext cx="238016" cy="248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332605"/>
            <a:ext cx="11520000" cy="3787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3644765"/>
            <a:ext cx="11520000" cy="24222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1830863" y="5704663"/>
            <a:ext cx="238016" cy="247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3944450" y="5704663"/>
            <a:ext cx="257057" cy="247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6058037" y="5704663"/>
            <a:ext cx="295140" cy="247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8228748" y="5704663"/>
            <a:ext cx="218975" cy="247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10332814" y="5704663"/>
            <a:ext cx="257057" cy="247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1124450"/>
            <a:ext cx="11520000" cy="2887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92392" y="2058396"/>
            <a:ext cx="238016" cy="247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50244" y="3402136"/>
            <a:ext cx="218975" cy="247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401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19074" y="1146767"/>
            <a:ext cx="295140" cy="247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6793" y="2491645"/>
            <a:ext cx="257057" cy="247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43239" y="5181403"/>
            <a:ext cx="247537" cy="247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548505"/>
            <a:ext cx="11520000" cy="3966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616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34181" y="1384737"/>
            <a:ext cx="209454" cy="247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5140" y="2060872"/>
            <a:ext cx="257057" cy="247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5140" y="2727484"/>
            <a:ext cx="257057" cy="247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4181" y="3403620"/>
            <a:ext cx="209454" cy="247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5140" y="4079755"/>
            <a:ext cx="257057" cy="247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990" y="2682240"/>
            <a:ext cx="4732020" cy="14935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44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38776" y="2337625"/>
            <a:ext cx="295140" cy="247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38776" y="2918801"/>
            <a:ext cx="247537" cy="247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38776" y="3499976"/>
            <a:ext cx="295140" cy="247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57818" y="4081152"/>
            <a:ext cx="238016" cy="247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57818" y="4662327"/>
            <a:ext cx="238016" cy="247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6075" y="981075"/>
            <a:ext cx="1530985" cy="1650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055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38776" y="1880116"/>
            <a:ext cx="295140" cy="247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03570" y="1880116"/>
            <a:ext cx="285619" cy="247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57818" y="3366046"/>
            <a:ext cx="238016" cy="238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84528" y="3366046"/>
            <a:ext cx="238016" cy="238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38776" y="4851976"/>
            <a:ext cx="295140" cy="247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96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7818" y="1814619"/>
            <a:ext cx="209454" cy="248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29256" y="2396590"/>
            <a:ext cx="266578" cy="248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57818" y="2978561"/>
            <a:ext cx="209454" cy="248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29256" y="3560532"/>
            <a:ext cx="266578" cy="248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57818" y="4142503"/>
            <a:ext cx="209454" cy="248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315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19735" y="1785870"/>
            <a:ext cx="257057" cy="248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19735" y="3979790"/>
            <a:ext cx="295140" cy="248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332605"/>
            <a:ext cx="11520000" cy="4444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7661" y="494742"/>
            <a:ext cx="238016" cy="247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18620" y="2688372"/>
            <a:ext cx="295140" cy="247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4653145"/>
            <a:ext cx="11520000" cy="21178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918620" y="4748544"/>
            <a:ext cx="257057" cy="257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182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38776" y="1871316"/>
            <a:ext cx="266578" cy="247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67338" y="2481487"/>
            <a:ext cx="209454" cy="247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67338" y="3082125"/>
            <a:ext cx="209454" cy="247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38776" y="3692297"/>
            <a:ext cx="266578" cy="247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67338" y="4302468"/>
            <a:ext cx="209454" cy="247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91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29256" y="2395191"/>
            <a:ext cx="333223" cy="304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1815" y="2852920"/>
            <a:ext cx="11520000" cy="24918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643120" y="3005678"/>
            <a:ext cx="228495" cy="181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643120" y="3635805"/>
            <a:ext cx="228495" cy="181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1566955" y="4218196"/>
            <a:ext cx="333223" cy="305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1566955" y="4857871"/>
            <a:ext cx="333223" cy="305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2022-11-08T02:00:00Z</dcterms:created>
  <dcterms:modified xsi:type="dcterms:W3CDTF">2022-11-29T16:36:04Z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