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5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3213601"/>
            <a:ext cx="257057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7818" y="4308976"/>
            <a:ext cx="228495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7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280120"/>
            <a:ext cx="257057" cy="25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181" y="2376021"/>
            <a:ext cx="238016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3462392"/>
            <a:ext cx="295140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2297" y="4223004"/>
            <a:ext cx="847338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45851" y="4251576"/>
            <a:ext cx="837818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1322" y="4765886"/>
            <a:ext cx="866380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93586" y="4794459"/>
            <a:ext cx="1237685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6413" y="5308769"/>
            <a:ext cx="980628" cy="25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76750"/>
            <a:ext cx="11520000" cy="4940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2781" y="1726118"/>
            <a:ext cx="3227504" cy="31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3260" y="2813354"/>
            <a:ext cx="3770181" cy="31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3740" y="3881516"/>
            <a:ext cx="3008528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6037" y="3881516"/>
            <a:ext cx="3151338" cy="31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3740" y="4968752"/>
            <a:ext cx="3360793" cy="324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517380"/>
            <a:ext cx="11520000" cy="1043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856350" y="6158929"/>
            <a:ext cx="4389024" cy="30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6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2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3742997"/>
            <a:ext cx="238016" cy="24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181" y="3742997"/>
            <a:ext cx="266578" cy="24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7074" y="3733452"/>
            <a:ext cx="247537" cy="25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2628" y="4287050"/>
            <a:ext cx="295140" cy="24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1636" y="4287050"/>
            <a:ext cx="218975" cy="24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4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6925" y="1710108"/>
            <a:ext cx="266578" cy="24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5487" y="2254293"/>
            <a:ext cx="209454" cy="24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6925" y="2808024"/>
            <a:ext cx="266578" cy="24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6925" y="3361756"/>
            <a:ext cx="266578" cy="238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87" y="3905940"/>
            <a:ext cx="209454" cy="24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070" y="2716530"/>
            <a:ext cx="49758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320426"/>
            <a:ext cx="295140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892930"/>
            <a:ext cx="247537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446351"/>
            <a:ext cx="247537" cy="24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4009314"/>
            <a:ext cx="238016" cy="23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562735"/>
            <a:ext cx="247537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055" y="984885"/>
            <a:ext cx="1612265" cy="1588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4148" y="1756501"/>
            <a:ext cx="485553" cy="43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3090" y="1756501"/>
            <a:ext cx="495074" cy="43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735" y="3061863"/>
            <a:ext cx="495074" cy="428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6545" y="3061863"/>
            <a:ext cx="495074" cy="428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9735" y="4357696"/>
            <a:ext cx="495074" cy="428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2483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4041" y="2606546"/>
            <a:ext cx="218975" cy="24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4207" y="2616097"/>
            <a:ext cx="152330" cy="238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6769" y="2606546"/>
            <a:ext cx="238016" cy="24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68372" y="2606546"/>
            <a:ext cx="218975" cy="24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29496" y="2564904"/>
            <a:ext cx="218975" cy="28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2852920"/>
            <a:ext cx="11520000" cy="1726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423215" y="3616004"/>
            <a:ext cx="295140" cy="248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442256" y="4169240"/>
            <a:ext cx="238016" cy="248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905" y="4554085"/>
            <a:ext cx="11520000" cy="1735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417086" y="4678026"/>
            <a:ext cx="238016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1398045" y="5259595"/>
            <a:ext cx="295140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1417086" y="5850699"/>
            <a:ext cx="238016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8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942" y="1841708"/>
            <a:ext cx="228495" cy="18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4942" y="2432031"/>
            <a:ext cx="228495" cy="18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2965227"/>
            <a:ext cx="333223" cy="314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555551"/>
            <a:ext cx="333223" cy="314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4942" y="4193482"/>
            <a:ext cx="228495" cy="18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1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508539"/>
            <a:ext cx="285619" cy="2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7818" y="3089479"/>
            <a:ext cx="238016" cy="2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3679942"/>
            <a:ext cx="238016" cy="2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4270405"/>
            <a:ext cx="238016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851344"/>
            <a:ext cx="295140" cy="2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8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861819"/>
            <a:ext cx="238016" cy="24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034548"/>
            <a:ext cx="257057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5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280025"/>
            <a:ext cx="257057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451600"/>
            <a:ext cx="257057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4661" y="3632701"/>
            <a:ext cx="29514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