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6" r:id="rId16"/>
    <p:sldId id="278" r:id="rId17"/>
    <p:sldId id="279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2022-11-30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12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38776" y="1862597"/>
            <a:ext cx="257057" cy="257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38776" y="2444774"/>
            <a:ext cx="295140" cy="248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38776" y="3026950"/>
            <a:ext cx="257057" cy="257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38776" y="3609127"/>
            <a:ext cx="257057" cy="248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38776" y="4191303"/>
            <a:ext cx="295140" cy="248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260850"/>
            <a:ext cx="11520000" cy="2848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99063" y="1003929"/>
            <a:ext cx="238016" cy="247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80022" y="2156655"/>
            <a:ext cx="247537" cy="257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3109460"/>
            <a:ext cx="11520000" cy="34703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351055" y="3328740"/>
            <a:ext cx="295140" cy="247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370096" y="4482346"/>
            <a:ext cx="238016" cy="247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1370096" y="5655019"/>
            <a:ext cx="238016" cy="247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548505"/>
            <a:ext cx="11520000" cy="42661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132695" y="2422525"/>
            <a:ext cx="1151890" cy="640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456287" y="3681483"/>
            <a:ext cx="580760" cy="438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00750" y="3862415"/>
            <a:ext cx="1247206" cy="447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908550"/>
            <a:ext cx="11520000" cy="29441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38673" y="1270613"/>
            <a:ext cx="1313851" cy="628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15037" y="2957065"/>
            <a:ext cx="1171041" cy="438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76750"/>
            <a:ext cx="11520000" cy="2613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1815" y="3090410"/>
            <a:ext cx="11520000" cy="3239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3356839" y="3252403"/>
            <a:ext cx="238016" cy="247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4166095" y="3795556"/>
            <a:ext cx="295140" cy="247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2804641" y="4329181"/>
            <a:ext cx="266578" cy="247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2804641" y="5415488"/>
            <a:ext cx="218975" cy="238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2776079" y="5949113"/>
            <a:ext cx="257057" cy="247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67810"/>
            <a:ext cx="11520000" cy="27136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6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2781165"/>
            <a:ext cx="11520000" cy="4140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2251108" y="5165996"/>
            <a:ext cx="8520991" cy="1077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009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15365" y="1589405"/>
            <a:ext cx="381000" cy="436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2340" y="3282950"/>
            <a:ext cx="508000" cy="362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43940" y="4261485"/>
            <a:ext cx="332105" cy="381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674620"/>
            <a:ext cx="5029200" cy="15087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83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38776" y="2606246"/>
            <a:ext cx="295140" cy="248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38776" y="3293057"/>
            <a:ext cx="247537" cy="248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38776" y="3979868"/>
            <a:ext cx="295140" cy="248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57818" y="4666679"/>
            <a:ext cx="238016" cy="248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38776" y="5353490"/>
            <a:ext cx="247537" cy="248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10560685" y="908685"/>
            <a:ext cx="1514475" cy="993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764405"/>
            <a:ext cx="11520000" cy="28397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7596" y="3175353"/>
            <a:ext cx="238016" cy="190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54059" y="3137235"/>
            <a:ext cx="333223" cy="304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86687" y="3137235"/>
            <a:ext cx="333223" cy="304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95480" y="3175353"/>
            <a:ext cx="228495" cy="190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51943" y="3137235"/>
            <a:ext cx="333223" cy="304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20895"/>
            <a:ext cx="11520000" cy="4988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55103" y="2051512"/>
            <a:ext cx="9025586" cy="2031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980940"/>
            <a:ext cx="11520000" cy="38486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98111" y="1724005"/>
            <a:ext cx="238016" cy="247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79070" y="2381332"/>
            <a:ext cx="295140" cy="247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98111" y="3038659"/>
            <a:ext cx="238016" cy="247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79070" y="3695986"/>
            <a:ext cx="295140" cy="247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79070" y="4353313"/>
            <a:ext cx="295140" cy="247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92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38776" y="2568188"/>
            <a:ext cx="257057" cy="257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38776" y="3894202"/>
            <a:ext cx="295140" cy="248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53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24661" y="1975400"/>
            <a:ext cx="247537" cy="247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4661" y="3280398"/>
            <a:ext cx="247537" cy="257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43702" y="4604447"/>
            <a:ext cx="238016" cy="247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097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7818" y="2681700"/>
            <a:ext cx="218975" cy="247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38776" y="3339541"/>
            <a:ext cx="257057" cy="238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57818" y="3997383"/>
            <a:ext cx="218975" cy="247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38776" y="4655224"/>
            <a:ext cx="257057" cy="247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57818" y="5313065"/>
            <a:ext cx="218975" cy="247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0" baseType="lpstr"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2022-11-08T02:00:00Z</dcterms:created>
  <dcterms:modified xsi:type="dcterms:W3CDTF">2022-11-29T16:43:26Z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