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10" d="100"/>
          <a:sy n="310" d="100"/>
        </p:scale>
        <p:origin x="-78" y="-2202"/>
      </p:cViewPr>
      <p:guideLst>
        <p:guide orient="horz" pos="2158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345" y="359910"/>
            <a:ext cx="11520000" cy="1682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1121" y="1057968"/>
            <a:ext cx="257057" cy="248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1916930"/>
            <a:ext cx="11520000" cy="1204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07135" y="2174875"/>
            <a:ext cx="386715" cy="33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2997065"/>
            <a:ext cx="11520000" cy="3396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206910" y="3197415"/>
            <a:ext cx="295140" cy="248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225951" y="4332736"/>
            <a:ext cx="238016" cy="248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206910" y="5468056"/>
            <a:ext cx="257057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3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7190" y="4552656"/>
            <a:ext cx="1161520" cy="429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2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7245" y="1321435"/>
            <a:ext cx="1402080" cy="62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85520" y="1480612"/>
            <a:ext cx="476033" cy="476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7940" y="2421255"/>
            <a:ext cx="1728470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0380" y="2367682"/>
            <a:ext cx="961586" cy="438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6148" y="3426444"/>
            <a:ext cx="933024" cy="42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0085" y="3425825"/>
            <a:ext cx="984250" cy="62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18413" y="4475667"/>
            <a:ext cx="1447140" cy="42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animBg="1"/>
      <p:bldP spid="7" grpId="0" animBg="1"/>
      <p:bldP spid="8" grpId="0" bldLvl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9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1700808"/>
            <a:ext cx="23801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891757"/>
            <a:ext cx="295140" cy="24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4036024"/>
            <a:ext cx="238016" cy="23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61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4181" y="1394875"/>
            <a:ext cx="238016" cy="248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2444462"/>
            <a:ext cx="295140" cy="248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114465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6289" y="1598044"/>
            <a:ext cx="217578" cy="24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6829" y="3170675"/>
            <a:ext cx="255418" cy="24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4165" y="3691728"/>
            <a:ext cx="245958" cy="24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2230" y="5264360"/>
            <a:ext cx="255418" cy="24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6829" y="5794886"/>
            <a:ext cx="283798" cy="23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83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2314" y="4752324"/>
            <a:ext cx="142809" cy="324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69157" y="4904940"/>
            <a:ext cx="257057" cy="190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7586" y="5124326"/>
            <a:ext cx="199933" cy="209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07173" y="5114787"/>
            <a:ext cx="323702" cy="20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2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702" y="1737421"/>
            <a:ext cx="257057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2743" y="2795012"/>
            <a:ext cx="238016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3702" y="3833548"/>
            <a:ext cx="257057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510" y="2747010"/>
            <a:ext cx="4792980" cy="1363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5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2461138"/>
            <a:ext cx="295140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3204095"/>
            <a:ext cx="285619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3851801"/>
            <a:ext cx="295140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4499507"/>
            <a:ext cx="247537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7818" y="5156738"/>
            <a:ext cx="238016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090" y="854075"/>
            <a:ext cx="1640205" cy="182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908550"/>
            <a:ext cx="11520000" cy="2722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8872" y="3239268"/>
            <a:ext cx="228495" cy="18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16227" y="3239268"/>
            <a:ext cx="228495" cy="18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77417" y="3191507"/>
            <a:ext cx="333223" cy="30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00458" y="3239268"/>
            <a:ext cx="228495" cy="18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47335" y="3239268"/>
            <a:ext cx="228495" cy="18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836795"/>
            <a:ext cx="11520000" cy="5192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2340" y="3133090"/>
            <a:ext cx="8559800" cy="1343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5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735" y="1891093"/>
            <a:ext cx="295140" cy="23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473171"/>
            <a:ext cx="238016" cy="24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9735" y="3064792"/>
            <a:ext cx="295140" cy="24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646871"/>
            <a:ext cx="238016" cy="24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9735" y="4238492"/>
            <a:ext cx="295140" cy="24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7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2365774"/>
            <a:ext cx="295140" cy="23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3527733"/>
            <a:ext cx="257057" cy="25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4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702" y="1842191"/>
            <a:ext cx="238016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4661" y="3014061"/>
            <a:ext cx="295140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3702" y="4195458"/>
            <a:ext cx="238016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5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8247" y="4424786"/>
            <a:ext cx="942545" cy="581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8363" y="4405728"/>
            <a:ext cx="933024" cy="581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