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5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748676"/>
            <a:ext cx="257057" cy="257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312274"/>
            <a:ext cx="295140" cy="24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2875873"/>
            <a:ext cx="238016" cy="24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3357110"/>
            <a:ext cx="11520000" cy="1000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585996" y="3452369"/>
            <a:ext cx="238016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566955" y="4023927"/>
            <a:ext cx="295140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9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1889950"/>
            <a:ext cx="247537" cy="24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297" y="3595612"/>
            <a:ext cx="247537" cy="257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8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308636"/>
            <a:ext cx="238016" cy="2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181" y="2442295"/>
            <a:ext cx="238016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3585479"/>
            <a:ext cx="295140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909" y="1852590"/>
            <a:ext cx="257057" cy="238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9504" y="2415340"/>
            <a:ext cx="247537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1867" y="3559918"/>
            <a:ext cx="218975" cy="247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1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72" y="1299509"/>
            <a:ext cx="295140" cy="24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8595" y="2988775"/>
            <a:ext cx="238016" cy="24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6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8155" y="2360295"/>
            <a:ext cx="6352540" cy="68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306310"/>
            <a:ext cx="11520000" cy="1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670050" y="4043680"/>
            <a:ext cx="7725410" cy="77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836795"/>
            <a:ext cx="11520000" cy="4661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675" y="1475740"/>
            <a:ext cx="6124575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54150" y="3077210"/>
            <a:ext cx="5067935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54150" y="4688205"/>
            <a:ext cx="5955030" cy="65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1124450"/>
            <a:ext cx="11520000" cy="3853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7289" y="4500634"/>
            <a:ext cx="333223" cy="31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8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702" y="1747442"/>
            <a:ext cx="266578" cy="247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743" y="2310001"/>
            <a:ext cx="218975" cy="247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702" y="2872559"/>
            <a:ext cx="266578" cy="247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990" y="3435350"/>
            <a:ext cx="294640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60" y="2754630"/>
            <a:ext cx="4678680" cy="13487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2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605" y="2410460"/>
            <a:ext cx="412750" cy="27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052264"/>
            <a:ext cx="285619" cy="2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633463"/>
            <a:ext cx="247537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4224190"/>
            <a:ext cx="295140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805389"/>
            <a:ext cx="295140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540" y="1196975"/>
            <a:ext cx="1672590" cy="1492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3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795694"/>
            <a:ext cx="247537" cy="24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7818" y="3370223"/>
            <a:ext cx="238016" cy="24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4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260905"/>
            <a:ext cx="257057" cy="25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841445"/>
            <a:ext cx="295140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4421985"/>
            <a:ext cx="295140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5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700029"/>
            <a:ext cx="285619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8297" y="2253285"/>
            <a:ext cx="238016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8297" y="2816081"/>
            <a:ext cx="238016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8297" y="3378877"/>
            <a:ext cx="238016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3941672"/>
            <a:ext cx="295140" cy="24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4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1861704"/>
            <a:ext cx="295140" cy="23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414618"/>
            <a:ext cx="238016" cy="247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9735" y="2977064"/>
            <a:ext cx="295140" cy="247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539510"/>
            <a:ext cx="238016" cy="247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3355" y="4092575"/>
            <a:ext cx="33337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841852"/>
            <a:ext cx="266578" cy="24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338" y="2403719"/>
            <a:ext cx="209454" cy="24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2965585"/>
            <a:ext cx="266578" cy="24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7338" y="3527451"/>
            <a:ext cx="209454" cy="24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9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7636" y="3216871"/>
            <a:ext cx="1475702" cy="629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0429" y="3216871"/>
            <a:ext cx="2304000" cy="63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5785" y="4829065"/>
            <a:ext cx="656925" cy="34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2644" y="4924461"/>
            <a:ext cx="894942" cy="24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17840" y="4817745"/>
            <a:ext cx="1361440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9008" y="4924461"/>
            <a:ext cx="885421" cy="24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2022-11-29T16:48:48Z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