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86" d="100"/>
          <a:sy n="286" d="100"/>
        </p:scale>
        <p:origin x="-9828" y="-6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46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63460" y="2558007"/>
            <a:ext cx="961586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9758" y="3130433"/>
            <a:ext cx="504595" cy="23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2237" y="3693319"/>
            <a:ext cx="1713719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11658" y="4149080"/>
            <a:ext cx="1456661" cy="40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93014" y="4819091"/>
            <a:ext cx="1789884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45" y="2996952"/>
            <a:ext cx="654558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124450"/>
            <a:ext cx="11520000" cy="358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4174" y="1935840"/>
            <a:ext cx="285619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4174" y="2508585"/>
            <a:ext cx="285619" cy="22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3215" y="3071786"/>
            <a:ext cx="247537" cy="248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2256" y="3654077"/>
            <a:ext cx="228495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2256" y="4226823"/>
            <a:ext cx="228495" cy="23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3576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9615" y="3160937"/>
            <a:ext cx="1742280" cy="600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1153" y="3160937"/>
            <a:ext cx="923504" cy="41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4673" y="3160937"/>
            <a:ext cx="618842" cy="41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2161" y="3160937"/>
            <a:ext cx="1190082" cy="600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1913" y="3246782"/>
            <a:ext cx="1190082" cy="324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4004810"/>
            <a:ext cx="11520000" cy="2318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235472" y="5531592"/>
            <a:ext cx="1390016" cy="60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539490" y="5557520"/>
            <a:ext cx="110426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967241" y="5531592"/>
            <a:ext cx="552198" cy="41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8061786" y="5531592"/>
            <a:ext cx="637884" cy="41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0089687" y="5531592"/>
            <a:ext cx="904462" cy="60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895"/>
            <a:ext cx="11520000" cy="3494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3215" y="1420759"/>
            <a:ext cx="247537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3215" y="1992091"/>
            <a:ext cx="247537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4174" y="2563423"/>
            <a:ext cx="285619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42256" y="3134755"/>
            <a:ext cx="228495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4174" y="3715609"/>
            <a:ext cx="285619" cy="228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9735" y="1863232"/>
            <a:ext cx="247537" cy="2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735" y="2436329"/>
            <a:ext cx="247537" cy="2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00694" y="3018978"/>
            <a:ext cx="285619" cy="229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3582524"/>
            <a:ext cx="247537" cy="23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933055"/>
            <a:ext cx="11520000" cy="1163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551689" y="4123794"/>
            <a:ext cx="228495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1542168" y="4686476"/>
            <a:ext cx="238016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420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927985" y="3068955"/>
            <a:ext cx="188722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85760" y="3123565"/>
            <a:ext cx="299529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88895" y="3630295"/>
            <a:ext cx="181737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072755" y="3640455"/>
            <a:ext cx="2085975" cy="42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" grpId="0" bldLvl="0" animBg="1"/>
      <p:bldP spid="15" grpId="0" bldLvl="0" animBg="1"/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325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1460" y="2825395"/>
            <a:ext cx="247537" cy="24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2419" y="3959077"/>
            <a:ext cx="285619" cy="23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9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1299256"/>
            <a:ext cx="228495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743" y="2424140"/>
            <a:ext cx="247537" cy="24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3702" y="3558556"/>
            <a:ext cx="285619" cy="238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